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'1.0' encoding='UTF-8' standalone='yes'?>
<Relationships xmlns="http://schemas.openxmlformats.org/package/2006/relationships"><Relationship Id="R7e08160402a34cea" Type="http://schemas.openxmlformats.org/package/2006/relationships/metadata/core-properties" Target="docProps/core.xml"/><Relationship Id="Raad9ebc9f52a4aa7" Type="http://schemas.openxmlformats.org/officeDocument/2006/relationships/officeDocument" Target="ppt/presentation.xml"/><Relationship Id="Rbd8fd6539ce34615" Type="http://schemas.openxmlformats.org/officeDocument/2006/relationships/extended-properties" Target="docProps/app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3667aaef7a84635"/>
  </p:sldMasterIdLst>
  <p:notesMasterIdLst>
    <p:notesMasterId xmlns:r="http://schemas.openxmlformats.org/officeDocument/2006/relationships" r:id="Rc61b7b17db454a6e"/>
  </p:notesMasterIdLst>
  <p:sldIdLst>
    <p:sldId xmlns:r="http://schemas.openxmlformats.org/officeDocument/2006/relationships" id="256" r:id="Rb964084a4c224598"/>
    <p:sldId xmlns:r="http://schemas.openxmlformats.org/officeDocument/2006/relationships" id="257" r:id="R51418fe7e914428e"/>
    <p:sldId xmlns:r="http://schemas.openxmlformats.org/officeDocument/2006/relationships" id="258" r:id="R10adc6636d18470b"/>
    <p:sldId xmlns:r="http://schemas.openxmlformats.org/officeDocument/2006/relationships" id="259" r:id="Rf17a448218d642ed"/>
    <p:sldId xmlns:r="http://schemas.openxmlformats.org/officeDocument/2006/relationships" id="260" r:id="R6098034864424f21"/>
    <p:sldId xmlns:r="http://schemas.openxmlformats.org/officeDocument/2006/relationships" id="261" r:id="R383ed4c014d94088"/>
    <p:sldId xmlns:r="http://schemas.openxmlformats.org/officeDocument/2006/relationships" id="262" r:id="R6defeb7056da43ac"/>
    <p:sldId xmlns:r="http://schemas.openxmlformats.org/officeDocument/2006/relationships" id="263" r:id="R285da79a778b450f"/>
    <p:sldId xmlns:r="http://schemas.openxmlformats.org/officeDocument/2006/relationships" id="264" r:id="R65b5a9efaa824b55"/>
    <p:sldId xmlns:r="http://schemas.openxmlformats.org/officeDocument/2006/relationships" id="265" r:id="Rc6a12393db1442e9"/>
    <p:sldId xmlns:r="http://schemas.openxmlformats.org/officeDocument/2006/relationships" id="266" r:id="R07a66151d17840b8"/>
    <p:sldId xmlns:r="http://schemas.openxmlformats.org/officeDocument/2006/relationships" id="267" r:id="Rc1a64fa6d1634a04"/>
    <p:sldId xmlns:r="http://schemas.openxmlformats.org/officeDocument/2006/relationships" id="268" r:id="R791f22883caa4691"/>
    <p:sldId xmlns:r="http://schemas.openxmlformats.org/officeDocument/2006/relationships" id="269" r:id="Rbeff90baf67541fa"/>
    <p:sldId xmlns:r="http://schemas.openxmlformats.org/officeDocument/2006/relationships" id="270" r:id="R4c1618f1ec2847a5"/>
    <p:sldId xmlns:r="http://schemas.openxmlformats.org/officeDocument/2006/relationships" id="271" r:id="Rb1a6766899a742e3"/>
    <p:sldId xmlns:r="http://schemas.openxmlformats.org/officeDocument/2006/relationships" id="272" r:id="R409de0a3a69241b4"/>
    <p:sldId xmlns:r="http://schemas.openxmlformats.org/officeDocument/2006/relationships" id="273" r:id="R7995d50d42ac4773"/>
    <p:sldId xmlns:r="http://schemas.openxmlformats.org/officeDocument/2006/relationships" id="274" r:id="R7890592d129c4335"/>
    <p:sldId xmlns:r="http://schemas.openxmlformats.org/officeDocument/2006/relationships" id="275" r:id="R1542f21a1a224e1b"/>
    <p:sldId xmlns:r="http://schemas.openxmlformats.org/officeDocument/2006/relationships" id="276" r:id="R30437d29d81b4431"/>
    <p:sldId xmlns:r="http://schemas.openxmlformats.org/officeDocument/2006/relationships" id="277" r:id="R56c7ed5314544ef4"/>
    <p:sldId xmlns:r="http://schemas.openxmlformats.org/officeDocument/2006/relationships" id="278" r:id="Rb43fd8a6e80d45ec"/>
    <p:sldId xmlns:r="http://schemas.openxmlformats.org/officeDocument/2006/relationships" id="279" r:id="R14e1f307cb8141cd"/>
    <p:sldId xmlns:r="http://schemas.openxmlformats.org/officeDocument/2006/relationships" id="280" r:id="Ra2a7e3304ff545e2"/>
    <p:sldId xmlns:r="http://schemas.openxmlformats.org/officeDocument/2006/relationships" id="281" r:id="R9ac6e80828864770"/>
    <p:sldId xmlns:r="http://schemas.openxmlformats.org/officeDocument/2006/relationships" id="282" r:id="R8c10dd504e6946bd"/>
    <p:sldId xmlns:ns0="http://schemas.openxmlformats.org/officeDocument/2006/relationships" id="287" ns0:id="rId37"/>
    <p:sldId xmlns:ns0="http://schemas.openxmlformats.org/officeDocument/2006/relationships" id="288" ns0:id="rId38"/>
    <p:sldId xmlns:ns0="http://schemas.openxmlformats.org/officeDocument/2006/relationships" id="289" ns0:id="rId39"/>
    <p:sldId xmlns:ns0="http://schemas.openxmlformats.org/officeDocument/2006/relationships" id="290" ns0:id="rId40"/>
    <p:sldId xmlns:r="http://schemas.openxmlformats.org/officeDocument/2006/relationships" id="283" r:id="Rffae8b96f5894568"/>
    <p:sldId xmlns:r="http://schemas.openxmlformats.org/officeDocument/2006/relationships" id="284" r:id="Rb40b21313c8c4bc8"/>
    <p:sldId xmlns:r="http://schemas.openxmlformats.org/officeDocument/2006/relationships" id="285" r:id="Rb4c469d885d940f5"/>
    <p:sldId xmlns:r="http://schemas.openxmlformats.org/officeDocument/2006/relationships" id="286" r:id="Re68db6093b104e5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Id="R07a66151d17840b8" Type="http://schemas.openxmlformats.org/officeDocument/2006/relationships/slide" Target="slides/slide11.xml"/><Relationship Id="R10adc6636d18470b" Type="http://schemas.openxmlformats.org/officeDocument/2006/relationships/slide" Target="slides/slide3.xml"/><Relationship Id="R14e1f307cb8141cd" Type="http://schemas.openxmlformats.org/officeDocument/2006/relationships/slide" Target="slides/slide24.xml"/><Relationship Id="R1542f21a1a224e1b" Type="http://schemas.openxmlformats.org/officeDocument/2006/relationships/slide" Target="slides/slide20.xml"/><Relationship Id="R285da79a778b450f" Type="http://schemas.openxmlformats.org/officeDocument/2006/relationships/slide" Target="slides/slide8.xml"/><Relationship Id="R2f84bfcbf9954efe" Type="http://schemas.openxmlformats.org/officeDocument/2006/relationships/theme" Target="theme/theme1.xml"/><Relationship Id="R30437d29d81b4431" Type="http://schemas.openxmlformats.org/officeDocument/2006/relationships/slide" Target="slides/slide21.xml"/><Relationship Id="R383ed4c014d94088" Type="http://schemas.openxmlformats.org/officeDocument/2006/relationships/slide" Target="slides/slide6.xml"/><Relationship Id="R409de0a3a69241b4" Type="http://schemas.openxmlformats.org/officeDocument/2006/relationships/slide" Target="slides/slide17.xml"/><Relationship Id="R43667aaef7a84635" Type="http://schemas.openxmlformats.org/officeDocument/2006/relationships/slideMaster" Target="slideMasters/slideMaster1.xml"/><Relationship Id="R4c1618f1ec2847a5" Type="http://schemas.openxmlformats.org/officeDocument/2006/relationships/slide" Target="slides/slide15.xml"/><Relationship Id="R51418fe7e914428e" Type="http://schemas.openxmlformats.org/officeDocument/2006/relationships/slide" Target="slides/slide2.xml"/><Relationship Id="R56c7ed5314544ef4" Type="http://schemas.openxmlformats.org/officeDocument/2006/relationships/slide" Target="slides/slide22.xml"/><Relationship Id="R6098034864424f21" Type="http://schemas.openxmlformats.org/officeDocument/2006/relationships/slide" Target="slides/slide5.xml"/><Relationship Id="R65b5a9efaa824b55" Type="http://schemas.openxmlformats.org/officeDocument/2006/relationships/slide" Target="slides/slide9.xml"/><Relationship Id="R6defeb7056da43ac" Type="http://schemas.openxmlformats.org/officeDocument/2006/relationships/slide" Target="slides/slide7.xml"/><Relationship Id="R7890592d129c4335" Type="http://schemas.openxmlformats.org/officeDocument/2006/relationships/slide" Target="slides/slide19.xml"/><Relationship Id="R791f22883caa4691" Type="http://schemas.openxmlformats.org/officeDocument/2006/relationships/slide" Target="slides/slide13.xml"/><Relationship Id="R7995d50d42ac4773" Type="http://schemas.openxmlformats.org/officeDocument/2006/relationships/slide" Target="slides/slide18.xml"/><Relationship Id="R8c10dd504e6946bd" Type="http://schemas.openxmlformats.org/officeDocument/2006/relationships/slide" Target="slides/slide27.xml"/><Relationship Id="R97b5eeb36b71434a" Type="http://schemas.openxmlformats.org/officeDocument/2006/relationships/presProps" Target="presProps.xml"/><Relationship Id="R9ac6e80828864770" Type="http://schemas.openxmlformats.org/officeDocument/2006/relationships/slide" Target="slides/slide26.xml"/><Relationship Id="Ra2a7e3304ff545e2" Type="http://schemas.openxmlformats.org/officeDocument/2006/relationships/slide" Target="slides/slide25.xml"/><Relationship Id="Rb1a6766899a742e3" Type="http://schemas.openxmlformats.org/officeDocument/2006/relationships/slide" Target="slides/slide16.xml"/><Relationship Id="Rb40b21313c8c4bc8" Type="http://schemas.openxmlformats.org/officeDocument/2006/relationships/slide" Target="slides/slide29.xml"/><Relationship Id="Rb43fd8a6e80d45ec" Type="http://schemas.openxmlformats.org/officeDocument/2006/relationships/slide" Target="slides/slide23.xml"/><Relationship Id="Rb4c469d885d940f5" Type="http://schemas.openxmlformats.org/officeDocument/2006/relationships/slide" Target="slides/slide30.xml"/><Relationship Id="Rb964084a4c224598" Type="http://schemas.openxmlformats.org/officeDocument/2006/relationships/slide" Target="slides/slide1.xml"/><Relationship Id="Rbeff90baf67541fa" Type="http://schemas.openxmlformats.org/officeDocument/2006/relationships/slide" Target="slides/slide14.xml"/><Relationship Id="Rc1a64fa6d1634a04" Type="http://schemas.openxmlformats.org/officeDocument/2006/relationships/slide" Target="slides/slide12.xml"/><Relationship Id="Rc61b7b17db454a6e" Type="http://schemas.openxmlformats.org/officeDocument/2006/relationships/notesMaster" Target="notesMasters/notesMaster1.xml"/><Relationship Id="Rc6a12393db1442e9" Type="http://schemas.openxmlformats.org/officeDocument/2006/relationships/slide" Target="slides/slide10.xml"/><Relationship Id="Rc8ea550d334c4570" Type="http://schemas.openxmlformats.org/officeDocument/2006/relationships/tableStyles" Target="tableStyles.xml"/><Relationship Id="Re68db6093b104e50" Type="http://schemas.openxmlformats.org/officeDocument/2006/relationships/slide" Target="slides/slide31.xml"/><Relationship Id="Rf17a448218d642ed" Type="http://schemas.openxmlformats.org/officeDocument/2006/relationships/slide" Target="slides/slide4.xml"/><Relationship Id="Rffae8b96f5894568" Type="http://schemas.openxmlformats.org/officeDocument/2006/relationships/slide" Target="slides/slide28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/Relationships>
</file>

<file path=ppt/notesMasters/_rels/notesMaster1.xml.rels><?xml version='1.0' encoding='UTF-8' standalone='yes'?>
<Relationships xmlns="http://schemas.openxmlformats.org/package/2006/relationships"><Relationship Id="Rbf00d31c21db499a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50098185959143c2" Type="http://schemas.openxmlformats.org/officeDocument/2006/relationships/slide" Target="../slides/slide1.xml"/><Relationship Id="Redbff1509f434c60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6bcf9ad2be094cd6" Type="http://schemas.openxmlformats.org/officeDocument/2006/relationships/slide" Target="../slides/slide2.xml"/><Relationship Id="Ree6e1c73337549b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4a10c8d555174e05" Type="http://schemas.openxmlformats.org/officeDocument/2006/relationships/slide" Target="../slides/slide3.xml"/><Relationship Id="R96f2ab2c04664344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00c13b85c0d84d10" Type="http://schemas.openxmlformats.org/officeDocument/2006/relationships/slide" Target="../slides/slide4.xml"/><Relationship Id="R4d5d30100ddb4b85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b668b4c3c97c4c88" Type="http://schemas.openxmlformats.org/officeDocument/2006/relationships/notesMaster" Target="../notesMasters/notesMaster1.xml"/><Relationship Id="Rb908c61da35b45d0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63cddff793374c3f" Type="http://schemas.openxmlformats.org/officeDocument/2006/relationships/slide" Target="../slides/slide6.xml"/><Relationship Id="Rada0527d54824eb0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28cf5308afaa4bfe" Type="http://schemas.openxmlformats.org/officeDocument/2006/relationships/notesMaster" Target="../notesMasters/notesMaster1.xml"/><Relationship Id="Ra8b163d61751448b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d4ad0e28ab62456b" Type="http://schemas.openxmlformats.org/officeDocument/2006/relationships/notesMaster" Target="../notesMasters/notesMaster1.xml"/><Relationship Id="Rf8f04db4ee894b58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bebf1a617e7b4462" Type="http://schemas.openxmlformats.org/officeDocument/2006/relationships/slide" Target="../slides/slide9.xml"/><Relationship Id="Rd3d577557cfc4564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7ae4f7b2721a45cd" Type="http://schemas.openxmlformats.org/officeDocument/2006/relationships/notesMaster" Target="../notesMasters/notesMaster1.xml"/><Relationship Id="Rd8f4fa8aae2f4281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3a2430fbc21b4a43" Type="http://schemas.openxmlformats.org/officeDocument/2006/relationships/notesMaster" Target="../notesMasters/notesMaster1.xml"/><Relationship Id="Rb9a379ae40d34137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574be88086524d93" Type="http://schemas.openxmlformats.org/officeDocument/2006/relationships/slide" Target="../slides/slide12.xml"/><Relationship Id="R9819f469bcad44b8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807469d3e92546cf" Type="http://schemas.openxmlformats.org/officeDocument/2006/relationships/slide" Target="../slides/slide13.xml"/><Relationship Id="Rcbf0541362c545f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efdf1491347d47d2" Type="http://schemas.openxmlformats.org/officeDocument/2006/relationships/notesMaster" Target="../notesMasters/notesMaster1.xml"/><Relationship Id="Rf6697d6e72c2422c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6e916885a609488c" Type="http://schemas.openxmlformats.org/officeDocument/2006/relationships/slide" Target="../slides/slide15.xml"/><Relationship Id="Rbc660f96c46d4127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18a9cc36b7c04a8c" Type="http://schemas.openxmlformats.org/officeDocument/2006/relationships/notesMaster" Target="../notesMasters/notesMaster1.xml"/><Relationship Id="R7d6249b0b2f9470f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585162e4a70641d1" Type="http://schemas.openxmlformats.org/officeDocument/2006/relationships/slide" Target="../slides/slide17.xml"/><Relationship Id="R65d06e923f25405f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2a2b0bda06c74c96" Type="http://schemas.openxmlformats.org/officeDocument/2006/relationships/notesMaster" Target="../notesMasters/notesMaster1.xml"/><Relationship Id="R2bf30033c0b94235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45a47e88d04a402d" Type="http://schemas.openxmlformats.org/officeDocument/2006/relationships/slide" Target="../slides/slide19.xml"/><Relationship Id="R57576372ca064ba9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037a6c00555d4d66" Type="http://schemas.openxmlformats.org/officeDocument/2006/relationships/notesMaster" Target="../notesMasters/notesMaster1.xml"/><Relationship Id="Re2129af6cea349f3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4a4f7ed3f0d049b9" Type="http://schemas.openxmlformats.org/officeDocument/2006/relationships/notesMaster" Target="../notesMasters/notesMaster1.xml"/><Relationship Id="Rc6a08e23c2214e70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33de167f3d5a40ac" Type="http://schemas.openxmlformats.org/officeDocument/2006/relationships/slide" Target="../slides/slide22.xml"/><Relationship Id="R5fde16c9c1944c27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573151388f5447d7" Type="http://schemas.openxmlformats.org/officeDocument/2006/relationships/slide" Target="../slides/slide23.xml"/><Relationship Id="Re6f166573aff489d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1e1c43de767d4090" Type="http://schemas.openxmlformats.org/officeDocument/2006/relationships/notesMaster" Target="../notesMasters/notesMaster1.xml"/><Relationship Id="R6a72fa09bbfa4e4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16c2af8f6051458b" Type="http://schemas.openxmlformats.org/officeDocument/2006/relationships/slide" Target="../slides/slide25.xml"/><Relationship Id="R3e2292c093c94fdf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11b94d1b038e43ee" Type="http://schemas.openxmlformats.org/officeDocument/2006/relationships/notesMaster" Target="../notesMasters/notesMaster1.xml"/><Relationship Id="Rd56747c72f4b4393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3f634807dcec4e11" Type="http://schemas.openxmlformats.org/officeDocument/2006/relationships/slide" Target="../slides/slide27.xml"/><Relationship Id="Rcb79694a184649eb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4606cee026a24235" Type="http://schemas.openxmlformats.org/officeDocument/2006/relationships/slide" Target="../slides/slide28.xml"/><Relationship Id="R740419bf80f94063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9b0d4a0a766a4b5b" Type="http://schemas.openxmlformats.org/officeDocument/2006/relationships/notesMaster" Target="../notesMasters/notesMaster1.xml"/><Relationship Id="R9eb590bdce3240b4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43a9afd94a084fe0" Type="http://schemas.openxmlformats.org/officeDocument/2006/relationships/notesMaster" Target="../notesMasters/notesMaster1.xml"/><Relationship Id="R4a135921bccf4521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364a8e71077f434f" Type="http://schemas.openxmlformats.org/officeDocument/2006/relationships/slide" Target="../slides/slide31.xml"/><Relationship Id="R8eef4f1abcfe42fd" Type="http://schemas.openxmlformats.org/officeDocument/2006/relationships/notesMaster" Target="../notesMasters/notesMaster1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Identidad: Logotipo RH360 de software empresarial.png. Contenido basado en archivos del usuario y antecedentes proporcionados. Fecha de corte 22-10-2026.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Antecedentes proporcionados por el usuario e inventario de archivos RH360 revisado el 22-10-2026.</a:t>
            </a:r>
          </a:p>
          <a:p xmlns:a="http://schemas.openxmlformats.org/drawingml/2006/main">
            <a:r>
              <a:t>Edición de octubre de 2026. Las versiones se agrupan por producto para evitar contar actualizaciones como sistemas distintos.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RH360_Propiedades_R3_Windows.zip; documentación/ARQUITECTURA_Y_ALCANCE.md; CORRECCION_R3_1.txt</a:t>
            </a:r>
          </a:p>
          <a:p xmlns:a="http://schemas.openxmlformats.org/drawingml/2006/main">
            <a:r>
              <a:t>Paquete R3 actualizado internamente a R3.1. Entorno local de pruebas; integración integral pendiente.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RH360_Propiedades_R3_Windows.zip; motor/CRM_360; arquitectura local</a:t>
            </a:r>
          </a:p>
          <a:p xmlns:a="http://schemas.openxmlformats.org/drawingml/2006/main">
            <a:r>
              <a:t>Componentes del piloto RH360. Las conexiones entre motores requieren validación por versión.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Guia_RH360_04_Susana_Contadora.docx; RH_Susana_Contadora_Independiente_R1_Windows.zip</a:t>
            </a:r>
          </a:p>
          <a:p xmlns:a="http://schemas.openxmlformats.org/drawingml/2006/main">
            <a:r>
              <a:t>Existe versión independiente para Windows y motor en RH360. La guía no acredita integración tributaria ni tasas vigentes.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Guia_RH360_05_Matias_Tasador.docx; RH_Matias_Pruebas_Locales_R1_1_Windows.zip</a:t>
            </a:r>
          </a:p>
          <a:p xmlns:a="http://schemas.openxmlformats.org/drawingml/2006/main">
            <a:r>
              <a:t>Versiones independientes y componente RH360. El informe necesita revisión del responsable de la tasación.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Guia_RH360_06_Monitor_de_Mercado.docx; RH715T_Monitor_Mercado_R2.zip; arquitectura de RH360</a:t>
            </a:r>
          </a:p>
          <a:p xmlns:a="http://schemas.openxmlformats.org/drawingml/2006/main">
            <a:r>
              <a:t>Módulo con guías y paquetes de desarrollo. La actualización automática y el retorno al CRM dependen de la versión y de sus conectores.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RH360 · Evaluador de Arriendo R1.txt; RH360_Evaluador_R3_4_Windows.zip; motor/CRM_360/EVALUADOR_R2</a:t>
            </a:r>
          </a:p>
          <a:p xmlns:a="http://schemas.openxmlformats.org/drawingml/2006/main">
            <a:r>
              <a:t>Pilotos de arriendo y compra. Paquete Windows R3.4 localizado. El resultado apoya la decisión del corredor.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Guia_RH360_08_Simulador_Hipotecario.docx; componente hipotecario de RH360</a:t>
            </a:r>
          </a:p>
          <a:p xmlns:a="http://schemas.openxmlformats.org/drawingml/2006/main">
            <a:r>
              <a:t>Simulación referencial. Los parámetros deben revisarse antes de presentar una propuesta; las conexiones externas requieren pruebas.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Guia_RH360_09_Felipe_IA_y_Marketing_IA.docx; RH360_Marketing_Independiente_R1_Windows.zip</a:t>
            </a:r>
          </a:p>
          <a:p xmlns:a="http://schemas.openxmlformats.org/drawingml/2006/main">
            <a:r>
              <a:t>WhatsApp, correo y publicaciones automáticas necesitan proveedores configurados y pruebas de entrega.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RH_Propiedades_Web_Independiente_R1.zip; motor/GENERADOR_DOCUMENTAL_RH; guías 10 y 11 de RH360</a:t>
            </a:r>
          </a:p>
          <a:p xmlns:a="http://schemas.openxmlformats.org/drawingml/2006/main">
            <a:r>
              <a:t>Publicación, idiomas, exportación PDF y envío dependen de la versión instalada y de sus servicios habilitados.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Opencore Software · ERP Piloto.txt versión 4; Opencore_ERP_Completo_Piloto_PC_V5.zip; guía CRM V4</a:t>
            </a:r>
          </a:p>
          <a:p xmlns:a="http://schemas.openxmlformats.org/drawingml/2006/main">
            <a:r>
              <a:t>V5 reúne 20 módulos. Datos locales del navegador, sin sincronización entre equipos. Proyecto de piloto para OpenCore.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RH360 Software · ERP Comercial.txt; RH360_Software_Piloto_PC_R1.zip</a:t>
            </a:r>
          </a:p>
          <a:p xmlns:a="http://schemas.openxmlformats.org/drawingml/2006/main">
            <a:r>
              <a:t>Prototipo R1 con datos DEMO. Guardado en el navegador; no recibe consultas de otros dispositivos ni envía mensajes.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Estética 360 — Piloto.txt; Estetica360_Alcance_Comercial_V1.md; Estetica360_Piloto_R3_Marketing_Clinica_PC.zip</a:t>
            </a:r>
          </a:p>
          <a:p xmlns:a="http://schemas.openxmlformats.org/drawingml/2006/main">
            <a:r>
              <a:t>Existe paquete R3 y especificación comercial. Ficha clínica, permisos y contabilidad completa forman parte del desarrollo pendiente.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Comex · Piloto de importaciones.txt; COMEX_Chile_Piloto_ERP_Local_V3.zip; guía gráfica COMEX</a:t>
            </a:r>
          </a:p>
          <a:p xmlns:a="http://schemas.openxmlformats.org/drawingml/2006/main">
            <a:r>
              <a:t>Paquete local V3 localizado. El piloto web revisado usa costos y tipo de cambio manuales, sin conexión con Aduanas, SICEX o bancos.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English contigo · Rodolfo.txt versión 6; Tutorial_Usuarios_Academia_Ingles_RH360.docx</a:t>
            </a:r>
          </a:p>
          <a:p xmlns:a="http://schemas.openxmlformats.org/drawingml/2006/main">
            <a:r>
              <a:t>El progreso se guarda en el navegador. La voz compara palabras reconocidas; el piloto no incluye conversación generativa libre.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RH360 · Mi primera aventura en inglés.txt versión 6; RH360_Academia_Escolar_PC.zip</a:t>
            </a:r>
          </a:p>
          <a:p xmlns:a="http://schemas.openxmlformats.org/drawingml/2006/main">
            <a:r>
              <a:t>Contenido original de apoyo, pendiente de revisión pedagógica docente. El material no equivale a cubrir todos los objetivos ministeriales.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Mi_Dia_RH360_PC_1_4_Susyta.zip; NOVEDADES_Y_USO_SUSYTA_1_4.txt; Tutorial_Usuarios_Mi_Dia_RH360_PC.docx</a:t>
            </a:r>
          </a:p>
          <a:p xmlns:a="http://schemas.openxmlformats.org/drawingml/2006/main">
            <a:r>
              <a:t>PC 1.4 con Susyta y Android 1.2 localizados. Las nuevas funciones 1.4 corresponden al PC; no existe sincronización automática.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GASTO CASA SUSY.txt, metadatos de proyecto; alcance solicitado en las conversaciones del proyecto</a:t>
            </a:r>
          </a:p>
          <a:p xmlns:a="http://schemas.openxmlformats.org/drawingml/2006/main">
            <a:r>
              <a:t>Sitio del proyecto localizado. El contenido de la publicación no estuvo disponible para verificar funciones e instalación móvil en esta revisión.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RH_KIKO_3_0_Proyecto_Comercial.zip; RH_KIKO_R3_Correcciones_PC_Android.zip; RH_y_KIKO_Control_Uber_R2_Impresion_Windows_Android.zip; antecedentes del proyecto</a:t>
            </a:r>
          </a:p>
          <a:p xmlns:a="http://schemas.openxmlformats.org/drawingml/2006/main">
            <a:r>
              <a:t>Se localizaron versiones R3 y proyecto comercial 3.0. Activación, licencias y comportamiento deben comprobarse en cada entrega.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RH_Calculadora_Tributaria_PC.zip; RH_Calculadora_Tributaria/INICIAR.html</a:t>
            </a:r>
          </a:p>
          <a:p xmlns:a="http://schemas.openxmlformats.org/drawingml/2006/main">
            <a:r>
              <a:t>Paquete HTML para PC localizado y abierto como fuente. Los porcentajes requieren revisión; el programa no declara ni paga formularios ante el SII.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inventario-minimarket (3).html; Informe_Modificaciones_Inventario_RH360.docx</a:t>
            </a:r>
          </a:p>
          <a:p xmlns:a="http://schemas.openxmlformats.org/drawingml/2006/main">
            <a:r>
              <a:t>Archivo inventario-minimarket revisado. El informe exige corregir persistencia y recuperación antes de comercializar con datos reales.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RH360 Repuestos.html adjuntado por el usuario, revisado el 23-10-2026. Módulos: Panel, Inventario, Importación y Catálogo. Código localStorage KEY rh360-piloto-v1; análisis Croston SBA, ABC, stock de seguridad y reglas de reposición. Importación calcula escenarios manuales. Esta revisión de código no acredita ejecución del programa ni validación aduanera o tributaria. No se incorporó ni modificó el software, se añadió al portafolio.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del usuario: RH360_Cafeteria_PC.zip / LEEME_PRIMERO.txt; RH360_Cafeteria.html. Se describe el alcance documentado del piloto. No representa un sistema de producción ni una prueba de pagos reales.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del usuario: RH360_Restaurante_PC.zip / LEEME_PRIMERO.txt; RH360_Restaurante.html. Se describe el alcance documentado del piloto. No representa un sistema de producción ni una prueba de pagos reales.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piloto RH360 Contabilidad 1.0, proyecto appgprj_6add6944ff6c8191a6e3f407d24b190e, dist/index.html. Reportes internos; no conectado al SII.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RH360_Farmacia_PC.zip, LEEME_PRIMERO.txt y RH360_Farmacia.html. Piloto V1, datos en navegador, sin integración al SII ni validación de recetas, dispensación o medicamentos controlados. No sustituye un sistema farmacéutico validado para operación comercial.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Protocolo_Maestro_Ciberseguridad_RH360_V1.0.docx; arquitectura de RH360; paquetes UF e idiomas localizados</a:t>
            </a:r>
          </a:p>
          <a:p xmlns:a="http://schemas.openxmlformats.org/drawingml/2006/main">
            <a:r>
              <a:t>El Guard central y la consolidación de permisos siguen pendientes en la arquitectura revisada. La documentación no certifica cumplimiento normativo.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Inventario de archivos revisado el 22-10-2026; CURSO_CODEX_V4_HUMANA.zip; Libro_Maestro_Actualizado.docx; planos y guías localizados</a:t>
            </a:r>
          </a:p>
          <a:p xmlns:a="http://schemas.openxmlformats.org/drawingml/2006/main">
            <a:r>
              <a:t>Estos materiales complementan el software. Planos, informes y prompts se presentan como recursos de apoyo, no como programas independientes.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Archivos y documentos citados en las notas de cada página</a:t>
            </a:r>
          </a:p>
          <a:p xmlns:a="http://schemas.openxmlformats.org/drawingml/2006/main">
            <a:r>
              <a:t>Este portafolio describe entregas y antecedentes localizados. No constituye una auditoría funcional ni una certificación de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Datos corporativos proporcionados por Rodolfo Herrera</a:t>
            </a:r>
          </a:p>
          <a:p xmlns:a="http://schemas.openxmlformats.org/drawingml/2006/main">
            <a:r>
              <a:t>Portafolio de proyectos RH360 Software · 22 de octubre de 2026. OpenCore figura como proyecto de piloto; su inclusión no acredita una alianza comercial.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c385125018654a12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6c7e2674b75849d6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2d67b2ecd62e4cfe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84873c05ccd44ff0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a3313db0b6204902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67e3cde4a4a44cf7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E4EA4A7-0992-4BE7-AF28-96430936504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16CCCFF-0162-4DBF-A9CB-D98D90F65FE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D22E92F-0E32-4D61-A686-8E959148DBC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F921E2C-9EE9-4F2D-91BF-9E08974A61F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E7E6D57-9DB7-4691-A3F4-54507C47AC5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7270051-14C9-4A78-A88C-550C5DDFAC3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DBF9221-1385-4699-A1FB-1AE275B2397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E0D6A23-9CCD-4C13-8F4A-E21A495EC86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FD1A8F5-643D-45C0-AD92-3D3CCC9AA9B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F3C0C43-5E15-4408-AAF5-45B923F5EA0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'1.0' encoding='UTF-8' standalone='yes'?>
<Relationships xmlns="http://schemas.openxmlformats.org/package/2006/relationships"><Relationship Id="R0dab2f08e1f849c1" Type="http://schemas.openxmlformats.org/officeDocument/2006/relationships/slideLayout" Target="../slideLayouts/slideLayout4.xml"/><Relationship Id="R79146537526a46bb" Type="http://schemas.openxmlformats.org/officeDocument/2006/relationships/theme" Target="theme/theme2.xml"/><Relationship Id="R7de5a86f919540a6" Type="http://schemas.openxmlformats.org/officeDocument/2006/relationships/slideLayout" Target="../slideLayouts/slideLayout1.xml"/><Relationship Id="R9908bcde63e34908" Type="http://schemas.openxmlformats.org/officeDocument/2006/relationships/slideLayout" Target="../slideLayouts/slideLayout5.xml"/><Relationship Id="Rd1659d2e17944750" Type="http://schemas.openxmlformats.org/officeDocument/2006/relationships/slideLayout" Target="../slideLayouts/slideLayout2.xml"/><Relationship Id="Re7e705d768754154" Type="http://schemas.openxmlformats.org/officeDocument/2006/relationships/slideLayout" Target="../slideLayouts/slideLayout6.xml"/><Relationship Id="Reb9e5b2f13a1413b" Type="http://schemas.openxmlformats.org/officeDocument/2006/relationships/slideLayout" Target="../slideLayouts/slideLayout3.xml"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de5a86f919540a6"/>
    <p:sldLayoutId xmlns:r="http://schemas.openxmlformats.org/officeDocument/2006/relationships" id="2147483650" r:id="Rd1659d2e17944750"/>
    <p:sldLayoutId xmlns:r="http://schemas.openxmlformats.org/officeDocument/2006/relationships" id="2147483651" r:id="Reb9e5b2f13a1413b"/>
    <p:sldLayoutId xmlns:r="http://schemas.openxmlformats.org/officeDocument/2006/relationships" id="2147483652" r:id="R0dab2f08e1f849c1"/>
    <p:sldLayoutId xmlns:r="http://schemas.openxmlformats.org/officeDocument/2006/relationships" id="2147483653" r:id="R9908bcde63e34908"/>
    <p:sldLayoutId xmlns:r="http://schemas.openxmlformats.org/officeDocument/2006/relationships" id="2147483654" r:id="Re7e705d76875415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a9bc32bc608c4076" Type="http://schemas.openxmlformats.org/officeDocument/2006/relationships/slideLayout" Target="../slideLayouts/slideLayout6.xml"/><Relationship Id="Re4f743ff87aa423f" Type="http://schemas.openxmlformats.org/officeDocument/2006/relationships/notesSlide" Target="../notesSlides/notesSlide1.xml"/><Relationship Id="Re7443b288de44e34" Type="http://schemas.openxmlformats.org/officeDocument/2006/relationships/image" Target="../media/image.png"/></Relationships>
</file>

<file path=ppt/slides/_rels/slide2.xml.rels><?xml version='1.0' encoding='UTF-8' standalone='yes'?>
<Relationships xmlns="http://schemas.openxmlformats.org/package/2006/relationships"><Relationship Id="R125424e0fc2b451d" Type="http://schemas.openxmlformats.org/officeDocument/2006/relationships/notesSlide" Target="../notesSlides/notesSlide2.xml"/><Relationship Id="R49668b94764d470c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0aa59309876f4b72" Type="http://schemas.openxmlformats.org/officeDocument/2006/relationships/image" Target="../media/image2.png"/><Relationship Id="R6cd1129e9d1b4800" Type="http://schemas.openxmlformats.org/officeDocument/2006/relationships/notesSlide" Target="../notesSlides/notesSlide3.xml"/><Relationship Id="Reba321b6146e4a0d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10175b2ddd034e8d" Type="http://schemas.openxmlformats.org/officeDocument/2006/relationships/notesSlide" Target="../notesSlides/notesSlide4.xml"/><Relationship Id="Rba949646ee744885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bd5dadaa59034db3" Type="http://schemas.openxmlformats.org/officeDocument/2006/relationships/notesSlide" Target="../notesSlides/notesSlide5.xml"/><Relationship Id="Rc073159dd148428c" Type="http://schemas.openxmlformats.org/officeDocument/2006/relationships/slideLayout" Target="../slideLayouts/slideLayout6.xml"/><Relationship Id="Re6c3ac1b82494b3d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01b929b124ed40e1" Type="http://schemas.openxmlformats.org/officeDocument/2006/relationships/notesSlide" Target="../notesSlides/notesSlide6.xml"/><Relationship Id="R04b42853a0dc494a" Type="http://schemas.openxmlformats.org/officeDocument/2006/relationships/slideLayout" Target="../slideLayouts/slideLayout6.xml"/><Relationship Id="R924d03153d9f4c0a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54021c875e824552" Type="http://schemas.openxmlformats.org/officeDocument/2006/relationships/notesSlide" Target="../notesSlides/notesSlide7.xml"/><Relationship Id="Rcfd74634de344ab6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1fdf44ae3ff94783" Type="http://schemas.openxmlformats.org/officeDocument/2006/relationships/slideLayout" Target="../slideLayouts/slideLayout6.xml"/><Relationship Id="R7a0490b2d0e84f25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0f077b8e8dc34605" Type="http://schemas.openxmlformats.org/officeDocument/2006/relationships/slideLayout" Target="../slideLayouts/slideLayout6.xml"/><Relationship Id="R1f3e1b449ca54cd0" Type="http://schemas.openxmlformats.org/officeDocument/2006/relationships/notesSlide" Target="../notesSlides/notesSlide9.xml"/><Relationship Id="Rcdefe0642178421a" Type="http://schemas.openxmlformats.org/officeDocument/2006/relationships/image" Target="../media/image5.png"/></Relationships>
</file>

<file path=ppt/slides/_rels/slide10.xml.rels><?xml version='1.0' encoding='UTF-8' standalone='yes'?>
<Relationships xmlns="http://schemas.openxmlformats.org/package/2006/relationships"><Relationship Id="R14f564730c7442b7" Type="http://schemas.openxmlformats.org/officeDocument/2006/relationships/image" Target="../media/image6.png"/><Relationship Id="R56d36d998e564766" Type="http://schemas.openxmlformats.org/officeDocument/2006/relationships/slideLayout" Target="../slideLayouts/slideLayout6.xml"/><Relationship Id="Ref29f66d69a54d91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bf672f5265ef4ba8" Type="http://schemas.openxmlformats.org/officeDocument/2006/relationships/slideLayout" Target="../slideLayouts/slideLayout6.xml"/><Relationship Id="Rdac510db303f4f36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4021feb985524811" Type="http://schemas.openxmlformats.org/officeDocument/2006/relationships/image" Target="../media/image7.png"/><Relationship Id="R4d56f088e55b4236" Type="http://schemas.openxmlformats.org/officeDocument/2006/relationships/notesSlide" Target="../notesSlides/notesSlide12.xml"/><Relationship Id="Rf0fa9e2712834e0c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4690a7063d774cc1" Type="http://schemas.openxmlformats.org/officeDocument/2006/relationships/notesSlide" Target="../notesSlides/notesSlide13.xml"/><Relationship Id="R95173b4914f14145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5c8db34414774e11" Type="http://schemas.openxmlformats.org/officeDocument/2006/relationships/image" Target="../media/image8.png"/><Relationship Id="R6e2bd9ccff82475e" Type="http://schemas.openxmlformats.org/officeDocument/2006/relationships/slideLayout" Target="../slideLayouts/slideLayout6.xml"/><Relationship Id="R97c6d040606b4451" Type="http://schemas.openxmlformats.org/officeDocument/2006/relationships/notesSlide" Target="../notesSlides/notesSlide14.xml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7b124bd08435467a" Type="http://schemas.openxmlformats.org/officeDocument/2006/relationships/slideLayout" Target="../slideLayouts/slideLayout6.xml"/><Relationship Id="R94fb8198562b4541" Type="http://schemas.openxmlformats.org/officeDocument/2006/relationships/notesSlide" Target="../notesSlides/notesSlide15.xml"/><Relationship Id="Rcf0c4d6c15b4429a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123ae9cdea064e60" Type="http://schemas.openxmlformats.org/officeDocument/2006/relationships/notesSlide" Target="../notesSlides/notesSlide16.xml"/><Relationship Id="R20d7c26dfc5947c8" Type="http://schemas.openxmlformats.org/officeDocument/2006/relationships/image" Target="../media/image10.png"/><Relationship Id="Rb3d569fc622b44ff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3357ee5cfe1e4020" Type="http://schemas.openxmlformats.org/officeDocument/2006/relationships/notesSlide" Target="../notesSlides/notesSlide17.xml"/><Relationship Id="Ra1876f01654a41c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6f77bdbddd074d5f" Type="http://schemas.openxmlformats.org/officeDocument/2006/relationships/slideLayout" Target="../slideLayouts/slideLayout6.xml"/><Relationship Id="Re1eb83b574a8482c" Type="http://schemas.openxmlformats.org/officeDocument/2006/relationships/notesSlide" Target="../notesSlides/notesSlide18.xml"/><Relationship Id="Rfa13df4b9e7845d9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1cadfe0bab954152" Type="http://schemas.openxmlformats.org/officeDocument/2006/relationships/slideLayout" Target="../slideLayouts/slideLayout6.xml"/><Relationship Id="R2dfc50db2298494b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45a07a0505094270" Type="http://schemas.openxmlformats.org/officeDocument/2006/relationships/slideLayout" Target="../slideLayouts/slideLayout6.xml"/><Relationship Id="Rb5dfc8b1e0d244b0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6b4198a617c24b2d" Type="http://schemas.openxmlformats.org/officeDocument/2006/relationships/notesSlide" Target="../notesSlides/notesSlide21.xml"/><Relationship Id="Rf3e9798428f84aa5" Type="http://schemas.openxmlformats.org/officeDocument/2006/relationships/slideLayout" Target="../slideLayouts/slideLayout6.xml"/></Relationships>
</file>

<file path=ppt/slides/_rels/slide22.xml.rels><?xml version='1.0' encoding='UTF-8' standalone='yes'?>
<Relationships xmlns="http://schemas.openxmlformats.org/package/2006/relationships"><Relationship Id="R5f1c9a39939144f7" Type="http://schemas.openxmlformats.org/officeDocument/2006/relationships/notesSlide" Target="../notesSlides/notesSlide22.xml"/><Relationship Id="Rc5dbdaacbe174bad" Type="http://schemas.openxmlformats.org/officeDocument/2006/relationships/slideLayout" Target="../slideLayouts/slideLayout6.xml"/></Relationships>
</file>

<file path=ppt/slides/_rels/slide23.xml.rels><?xml version='1.0' encoding='UTF-8' standalone='yes'?>
<Relationships xmlns="http://schemas.openxmlformats.org/package/2006/relationships"><Relationship Id="R3ab66301c2f142ff" Type="http://schemas.openxmlformats.org/officeDocument/2006/relationships/image" Target="../media/image12.png"/><Relationship Id="R51f076ab672c4b1e" Type="http://schemas.openxmlformats.org/officeDocument/2006/relationships/slideLayout" Target="../slideLayouts/slideLayout6.xml"/><Relationship Id="Rb9a13443ff5647fb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18e33cfd53df40cd" Type="http://schemas.openxmlformats.org/officeDocument/2006/relationships/slideLayout" Target="../slideLayouts/slideLayout6.xml"/><Relationship Id="Rb1e56e5eebda44ad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69a6d545d1ff44c2" Type="http://schemas.openxmlformats.org/officeDocument/2006/relationships/notesSlide" Target="../notesSlides/notesSlide25.xml"/><Relationship Id="Ra141ac734f1c469b" Type="http://schemas.openxmlformats.org/officeDocument/2006/relationships/slideLayout" Target="../slideLayouts/slideLayout6.xml"/></Relationships>
</file>

<file path=ppt/slides/_rels/slide26.xml.rels><?xml version='1.0' encoding='UTF-8' standalone='yes'?>
<Relationships xmlns="http://schemas.openxmlformats.org/package/2006/relationships"><Relationship Id="R4e9d841bbb874527" Type="http://schemas.openxmlformats.org/officeDocument/2006/relationships/slideLayout" Target="../slideLayouts/slideLayout6.xml"/><Relationship Id="R5683c6907d7444ff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29d499691d6d41c1" Type="http://schemas.openxmlformats.org/officeDocument/2006/relationships/notesSlide" Target="../notesSlides/notesSlide27.xml"/><Relationship Id="Re19a1016438641cd" Type="http://schemas.openxmlformats.org/officeDocument/2006/relationships/slideLayout" Target="../slideLayouts/slideLayout6.xml"/></Relationships>
</file>

<file path=ppt/slides/_rels/slide28.xml.rels><?xml version='1.0' encoding='UTF-8' standalone='yes'?>
<Relationships xmlns="http://schemas.openxmlformats.org/package/2006/relationships"><Relationship Id="R6e3f04a1bc2c4155" Type="http://schemas.openxmlformats.org/officeDocument/2006/relationships/slideLayout" Target="../slideLayouts/slideLayout6.xml"/><Relationship Id="Rf629f945b65348f4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03ab591351c64df2" Type="http://schemas.openxmlformats.org/officeDocument/2006/relationships/slideLayout" Target="../slideLayouts/slideLayout6.xml"/><Relationship Id="Red7c7a99bf184ce7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2e979ed4fd114c47" Type="http://schemas.openxmlformats.org/officeDocument/2006/relationships/slideLayout" Target="../slideLayouts/slideLayout6.xml"/><Relationship Id="Rae60e756fb0c4bf4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af644aa3dc964da9" Type="http://schemas.openxmlformats.org/officeDocument/2006/relationships/slideLayout" Target="../slideLayouts/slideLayout6.xml"/><Relationship Id="Re515e9cffb7545c9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6177D8-4D77-4A3C-8511-BA3DD6AD32A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443b288de44e34"/>
          <a:stretch xmlns:a="http://schemas.openxmlformats.org/drawingml/2006/main"/>
        </p:blipFill>
        <p:spPr>
          <a:xfrm xmlns:a="http://schemas.openxmlformats.org/drawingml/2006/main">
            <a:off x="675639" y="333375"/>
            <a:ext cx="6173472" cy="25717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870B57-428B-4FB2-875D-9CA867A39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43250"/>
            <a:ext cx="10572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Portafolio de</a:t>
            </a:r>
          </a:p>
          <a:p xmlns:a="http://schemas.openxmlformats.org/drawingml/2006/main">
            <a:pPr>
              <a:buNone/>
              <a:def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sistemas y programas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E3B9C7-BAC6-4F99-A7A0-934232733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00625"/>
            <a:ext cx="10572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A7BED0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2025" b="0">
                <a:solidFill>
                  <a:srgbClr val="A7BED0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2025" b="0">
                <a:solidFill>
                  <a:srgbClr val="A7BED0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2025" b="0">
                <a:solidFill>
                  <a:srgbClr val="A7BED0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2025" b="0">
                <a:solidFill>
                  <a:srgbClr val="A7BED0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2025" b="0">
                <a:solidFill>
                  <a:srgbClr val="A7BED0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2025" b="0">
                <a:solidFill>
                  <a:srgbClr val="A7BED0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2025" b="0">
                <a:solidFill>
                  <a:srgbClr val="A7BED0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2025" b="0">
                <a:solidFill>
                  <a:srgbClr val="A7BED0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2025" b="0">
                <a:solidFill>
                  <a:srgbClr val="A7BED0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A7BED0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A7BED0"/>
                </a:solidFill>
                <a:latin typeface="DejaVu Sans"/>
                <a:ea typeface="DejaVu Sans"/>
                <a:cs typeface="DejaVu Sans"/>
              </a:rPr>
              <a:t>Proyectos, pilotos y herramientas de apoyo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1BEA18-04B0-465C-9266-710BF2992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57875"/>
            <a:ext cx="10572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8DA4B6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500" b="0">
                <a:solidFill>
                  <a:srgbClr val="8DA4B6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500" b="0">
                <a:solidFill>
                  <a:srgbClr val="8DA4B6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500" b="0">
                <a:solidFill>
                  <a:srgbClr val="8DA4B6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500" b="0">
                <a:solidFill>
                  <a:srgbClr val="8DA4B6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500" b="0">
                <a:solidFill>
                  <a:srgbClr val="8DA4B6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500" b="0">
                <a:solidFill>
                  <a:srgbClr val="8DA4B6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500" b="0">
                <a:solidFill>
                  <a:srgbClr val="8DA4B6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500" b="0">
                <a:solidFill>
                  <a:srgbClr val="8DA4B6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500" b="0">
                <a:solidFill>
                  <a:srgbClr val="8DA4B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8DA4B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8DA4B6"/>
                </a:solidFill>
                <a:latin typeface="DejaVu Sans"/>
                <a:ea typeface="DejaVu Sans"/>
                <a:cs typeface="DejaVu Sans"/>
              </a:rPr>
              <a:t>Rodolfo Herrera Hernández</a:t>
            </a:r>
          </a:p>
          <a:p xmlns:a="http://schemas.openxmlformats.org/drawingml/2006/main">
            <a:pPr>
              <a:buNone/>
              <a:defRPr sz="1500" b="0">
                <a:solidFill>
                  <a:srgbClr val="8DA4B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8DA4B6"/>
                </a:solidFill>
                <a:latin typeface="DejaVu Sans"/>
                <a:ea typeface="DejaVu Sans"/>
                <a:cs typeface="DejaVu Sans"/>
              </a:rPr>
              <a:t>Octubre de 2026</a:t>
            </a:r>
          </a:p>
        </p:txBody>
      </p:sp>
    </p:spTree>
    <p:extLst>
      <p:ext uri="{BB962C8B-B14F-4D97-AF65-F5344CB8AC3E}">
        <p14:creationId xmlns:p14="http://schemas.microsoft.com/office/powerpoint/2010/main" val="158872506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8281F8-4D57-4413-8435-E3517D695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rPr>
              <a:t>RH360 SOFTWARE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FAF86E-EB30-4543-BEDB-BD215FF72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5750"/>
            <a:ext cx="76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A47723-4841-4D53-BE57-09D9F4756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Un portafolio para distintos sectores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791A54-B9AC-4B76-8F55-D953F7021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Sistemas, módulos independientes y herramientas de apoyo desarrollados alrededor de RH360.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1967AB-D6A1-43E1-B8DD-052B6D97E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Propiedades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F741CF-F74F-4A36-BBD5-9A768839F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CRM, arriendos, ventas, tasaciones y documentos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EAFB25-D70E-40CB-BCB1-58D1B2AEF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Empresas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135067-D0EA-45AC-96AE-6442B59B3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ERP comercial, OpenCore, COMEX, repuestos, gastronomía, contabilidad y farmacia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91D52A-E274-43F0-86CE-75D3B6F19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Educación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E0FC25-DC7B-4D4D-AE28-FD1D15543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Academia de Inglés y RH360 Escolar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4F3BAC-436D-44A4-8923-006E6D092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Vida diaria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2AAB1D-69F2-4E5B-BA47-02B831873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Mi Día con Susyta, Gasto Casa Susy y Control Uber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CB0967-D07C-42C6-97BB-A113EF6DB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Edición de octubre de 2026. Las versiones se agrupan por producto para evitar contar actualizaciones como sistemas distintos.</a:t>
            </a:r>
          </a:p>
        </p:txBody>
      </p:sp>
    </p:spTree>
    <p:extLst>
      <p:ext uri="{BB962C8B-B14F-4D97-AF65-F5344CB8AC3E}">
        <p14:creationId xmlns:p14="http://schemas.microsoft.com/office/powerpoint/2010/main" val="1973860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832D0F-6FE0-4A5A-8E20-6DEEA7DFD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rPr>
              <a:t>RH360 SOFTWARE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C87998-9364-4A02-8EB3-61FBA70E3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5750"/>
            <a:ext cx="76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4AAA00-AABD-4B78-9B70-8BCA1E455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RH360 Propiedades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D2D0DF-80E6-485D-A49B-668F2B451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Un punto de entrada para la operación del corredor de propiedades.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1660EA-0E56-4FAB-9071-E91612678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Gestión central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04870C-DE90-4FF3-A3C5-B91395C4C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3857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Clientes, propiedades y oportunidades en CRM 360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7C5E9C-4D62-40EE-A174-861ACCAFB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Operaciones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31FE19-7F81-46E6-93C0-8CE8F511D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3857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Seguimiento de arriendos, ventas y administración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C48892-98CA-45AE-AC1B-CC52062B3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Herramientas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E23290-2D54-43C1-9D07-368152C41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86325"/>
            <a:ext cx="3857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Once componentes accesibles desde el panel local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1692DB-FD58-444F-B462-63D665F1852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a59309876f4b72"/>
          <a:stretch xmlns:a="http://schemas.openxmlformats.org/drawingml/2006/main"/>
        </p:blipFill>
        <p:spPr>
          <a:xfrm xmlns:a="http://schemas.openxmlformats.org/drawingml/2006/main">
            <a:off x="6486525" y="2495550"/>
            <a:ext cx="3409950" cy="340995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1716A9-DC3A-44D8-AD51-D2DE10FF8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5953125"/>
            <a:ext cx="6781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Identidad de RH Propiedades incluida en el paquete.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9F71D3-334D-43DB-985D-2DED31411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Paquete R3 actualizado internamente a R3.1. Entorno local de pruebas; integración integral pendiente.</a:t>
            </a:r>
          </a:p>
        </p:txBody>
      </p:sp>
    </p:spTree>
    <p:extLst>
      <p:ext uri="{BB962C8B-B14F-4D97-AF65-F5344CB8AC3E}">
        <p14:creationId xmlns:p14="http://schemas.microsoft.com/office/powerpoint/2010/main" val="73270834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8A9ADA-1528-48EF-9780-04D741D97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rPr>
              <a:t>RH360 SOFTWARE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953EC8-5910-43CD-BA2E-14434EA8E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5750"/>
            <a:ext cx="76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33F63E-E7D1-46AE-BC7D-9A672C374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CRM 360 y operaciones inmobiliarias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BF0A0B-C3D1-4F5F-83DB-78B7415BE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La ficha del cliente y del inmueble organiza el trabajo comercial.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AFCA02-4FD6-4C1E-AC6F-6852E742B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Clientes y leads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98BE09-2133-467B-857D-05D025A8F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Antecedentes, contacto y seguimiento de oportunidades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3176D8-B673-4950-B6B7-DEE2D9396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Propiedades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11FF2D-7629-4FDC-9127-712A11CCB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Ficha, estado comercial y antecedentes del inmueble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C8D5AA-6DCD-4D5D-876D-F09998AAB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Arriendos y ventas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536795-DD67-4B67-8162-CEB5D776E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Contratos, pagos y tareas de la operación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9C921C-0DDE-4474-AAAA-BF7A02F29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Administración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6583F5-F871-45A3-88EE-89694232F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Control de cobros, gastos y relación con propietarios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E99ECA-1D20-4D60-B0CD-210FAAF41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Componentes del piloto RH360. Las conexiones entre motores requieren validación por versión.</a:t>
            </a:r>
          </a:p>
        </p:txBody>
      </p:sp>
    </p:spTree>
    <p:extLst>
      <p:ext uri="{BB962C8B-B14F-4D97-AF65-F5344CB8AC3E}">
        <p14:creationId xmlns:p14="http://schemas.microsoft.com/office/powerpoint/2010/main" val="194162576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E12394-19AA-4492-8C14-E3BA2A7A9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rPr>
              <a:t>RH360 SOFTWARE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F2F988-1372-4946-91AB-186F71B93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5750"/>
            <a:ext cx="76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0B6DC2-BBA2-4AAA-907E-5ED975654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Susana Contadora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218ACE-6B55-46C4-B74B-5D747A1EB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Apoyo al registro y revisión de movimientos de la operación inmobiliaria.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22A058-DCA8-4ABE-A704-D977F4598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Movimientos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6B11B3-4F15-4D78-A60E-F20DFA6CF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3857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Ingresos, gastos y referencias de pago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0AF7EA-14BB-4C8B-ACB0-B18E614BD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Revisión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2946AD-8145-4E72-9D10-0619945FD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3857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Conciliación y seguimiento de registros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AED9AE-8D2B-43D1-A147-FAC673E01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Salidas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D03524-9EBC-4388-969A-551DEC18A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86325"/>
            <a:ext cx="3857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Reportes y liquidaciones para revisar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A7F14B-BD25-40EA-895E-25971470A3B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c3ac1b82494b3d"/>
          <a:stretch xmlns:a="http://schemas.openxmlformats.org/drawingml/2006/main"/>
        </p:blipFill>
        <p:spPr>
          <a:xfrm xmlns:a="http://schemas.openxmlformats.org/drawingml/2006/main">
            <a:off x="5072643" y="2495550"/>
            <a:ext cx="6237713" cy="340995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A4A373-D838-4831-9D2D-0E81099BF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5953125"/>
            <a:ext cx="6781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Vista ilustrativa de la guía del módulo. Datos DEMO.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D911D3-18BE-496C-9B61-1E6BE7F29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Existe versión independiente para Windows y motor en RH360. La guía no acredita integración tributaria ni tasas vigentes.</a:t>
            </a:r>
          </a:p>
        </p:txBody>
      </p:sp>
    </p:spTree>
    <p:extLst>
      <p:ext uri="{BB962C8B-B14F-4D97-AF65-F5344CB8AC3E}">
        <p14:creationId xmlns:p14="http://schemas.microsoft.com/office/powerpoint/2010/main" val="113841925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0F883F-32F9-4A8D-A84E-97BBBA2B3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rPr>
              <a:t>RH360 SOFTWARE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600674-89FA-4870-8FD8-A9FC99EC5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5750"/>
            <a:ext cx="76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D3987E-B11D-4248-A554-7803F0F48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Matías Tasador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51C56B-4F32-409F-9A83-1B85D7DF5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Preparación de tasaciones con antecedentes y resultados revisables.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9C0BA0-0997-431F-8C47-F34322E77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Ficha y encargo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157A1A-B246-48BF-9885-527232E99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3857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Inmueble, finalidad, superficies y antecedentes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863639-5568-4B64-9385-EADCC0365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Comparables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A20802-63EB-4E49-96E3-1285194D4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3857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Referencias y métodos de valoración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30CEAA-3BFF-4E66-862F-B38C9D241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Informe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68C5EE-AFB6-468D-8F26-49934CDA9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86325"/>
            <a:ext cx="3857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Resultado y documentos para revisión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A32A62-BC3B-4DEA-9ECC-6DFCB0CA6A9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4d03153d9f4c0a"/>
          <a:stretch xmlns:a="http://schemas.openxmlformats.org/drawingml/2006/main"/>
        </p:blipFill>
        <p:spPr>
          <a:xfrm xmlns:a="http://schemas.openxmlformats.org/drawingml/2006/main">
            <a:off x="5072643" y="2495550"/>
            <a:ext cx="6237713" cy="340995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7E686A-69E7-4DCE-9253-D1BE2EF8B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5953125"/>
            <a:ext cx="6781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Vista ilustrativa de la guía del módulo. Datos DEMO.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388369-C3EE-46FB-A4A8-DBD46E836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Versiones independientes y componente RH360. El informe necesita revisión del responsable de la tasación.</a:t>
            </a:r>
          </a:p>
        </p:txBody>
      </p:sp>
    </p:spTree>
    <p:extLst>
      <p:ext uri="{BB962C8B-B14F-4D97-AF65-F5344CB8AC3E}">
        <p14:creationId xmlns:p14="http://schemas.microsoft.com/office/powerpoint/2010/main" val="21218520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419322-D642-41C0-A7D3-DA8966C86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rPr>
              <a:t>RH360 SOFTWARE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D94EA6-25FE-4B62-BBA8-9EA8762AF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5750"/>
            <a:ext cx="76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36ED1B-D3BE-4047-B19F-9D790BC1B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Monitor de mercado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346A00-CC80-4E44-8491-675BF09CE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Herramienta de apoyo para ordenar comparables y revisar precios de publicación.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62CF02-5251-4960-8653-242287853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Comparación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B89272-C60B-465D-98D9-96BFB2D20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Antecedentes de oferta y referencias por sector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3F7E0D-1400-44ED-9CC3-A364CE663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Indicadores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C93520-16FF-4CB0-8879-E1F182B9E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Valores en UF y relación UF/m²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2FCF88-38BF-4CB6-8F0E-E186A6E8F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Análisis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8675C6-0961-47E3-8F80-03C95FF12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Apoyo a la revisión de precios de arriendo o venta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E68D6F-7E7F-4D67-A025-55618A4CC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Módulo con guías y paquetes de desarrollo. La actualización automática y el retorno al CRM dependen de la versión y de sus conectores.</a:t>
            </a:r>
          </a:p>
        </p:txBody>
      </p:sp>
    </p:spTree>
    <p:extLst>
      <p:ext uri="{BB962C8B-B14F-4D97-AF65-F5344CB8AC3E}">
        <p14:creationId xmlns:p14="http://schemas.microsoft.com/office/powerpoint/2010/main" val="945144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E57D1C-723C-4B64-A465-0D89D700A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rPr>
              <a:t>RH360 SOFTWARE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83609C-5A58-4CA0-BA8B-CD0A21746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5750"/>
            <a:ext cx="76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505731-5004-4730-AA7E-5EAECA7C1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Evaluador de clientes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0D1777-9364-4CE1-BE42-83469D3ED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Análisis financiero para apoyar la revisión de postulaciones de arriendo y compradores.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C18670-83EE-46D2-AB53-76A05993C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Capacidad de pago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A3DFE3-EB65-463F-B03B-46A08D853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Ingresos, gastos esenciales y cuotas mensuales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A8C087-D54F-4522-BF2C-78A84E909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Reglas configurables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FCD983-0612-498A-9918-C0CFA0B02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Carga financiera y arriendo sugerido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BC2A84-D3D6-432B-A4C3-0EE46386F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Respaldo del análisis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8C21A3-D738-4E47-8FF8-BA8463384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Resultados, motivos y antecedentes revisados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4B9756-ABFA-42D9-9F99-F14DD75E8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Pilotos de arriendo y compra. Paquete Windows R3.4 localizado. El resultado apoya la decisión del corredor.</a:t>
            </a:r>
          </a:p>
        </p:txBody>
      </p:sp>
    </p:spTree>
    <p:extLst>
      <p:ext uri="{BB962C8B-B14F-4D97-AF65-F5344CB8AC3E}">
        <p14:creationId xmlns:p14="http://schemas.microsoft.com/office/powerpoint/2010/main" val="106996072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496900-C2CB-427A-A012-3971B3521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rPr>
              <a:t>RH360 SOFTWARE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E77D03-09DF-472C-9277-381ADB125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5750"/>
            <a:ext cx="76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528893-4E8A-4A7C-9B90-136F2C3A6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Simulador hipotecario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815970-89C2-472F-9D74-14F557D2D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Una primera orientación para conversar sobre precio, pie y financiamiento.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2F9FF0-2203-4493-BF69-85B9EA8CB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Simulación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8A5FB5-9C76-458B-8564-48DAEE6C2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3857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Precio en UF, pie, plazo e ingreso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92A47A-6C6D-45FD-8D24-903487478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Comparación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85EA36-9CD7-4426-93C0-B2EBB8B0F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3857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Escenarios y parámetros bancarios editables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4DE986-1D9E-43C0-9D74-519FF9E0E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Oportunidad comercial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E42B6A-108F-4BAD-AD75-8BAB664B9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86325"/>
            <a:ext cx="3857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Registro de interesados y seguimiento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24B318-4ED2-4297-B01C-E2E124E829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efe0642178421a"/>
          <a:stretch xmlns:a="http://schemas.openxmlformats.org/drawingml/2006/main"/>
        </p:blipFill>
        <p:spPr>
          <a:xfrm xmlns:a="http://schemas.openxmlformats.org/drawingml/2006/main">
            <a:off x="5072643" y="2495550"/>
            <a:ext cx="6237713" cy="340995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0010B2-99A1-4ECB-8241-BAA88F605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5953125"/>
            <a:ext cx="6781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Vista ilustrativa de la guía del simulador. Datos DEMO.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6D4023-5097-40EB-A11D-605928E45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Simulación referencial. Los parámetros deben revisarse antes de presentar una propuesta; las conexiones externas requieren pruebas.</a:t>
            </a:r>
          </a:p>
        </p:txBody>
      </p:sp>
    </p:spTree>
    <p:extLst>
      <p:ext uri="{BB962C8B-B14F-4D97-AF65-F5344CB8AC3E}">
        <p14:creationId xmlns:p14="http://schemas.microsoft.com/office/powerpoint/2010/main" val="130367400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61B48E-CEB3-4694-B0FD-D37B0E51C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rPr>
              <a:t>RH360 SOFTWARE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7EE648-83EB-4CB8-94D5-BD50740F6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5750"/>
            <a:ext cx="76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649FD7-8C14-4302-9399-75A6B7C56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Felipe IA y Marketing IA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27CC9A-928E-4673-8E83-4667731CA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Asistencia comercial y preparación de contenido para captar oportunidades.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EFCD34-CB0F-4016-A153-006DB77D5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Felipe IA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1F6DD5-54B8-4FDD-A411-5C6BA8E41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3857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Apoyo a consultas y preparación de respuestas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5F6F32-94D1-4715-B835-89C43B632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Marketing 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E2B5DB-654F-416F-92C1-928C2B0C1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3857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Campañas, contenido y seguimiento comercial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81DAB2-A7BC-4F10-BB80-89FC1D132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Motor independiente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F9186E-A374-402F-9C2D-A35138993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86325"/>
            <a:ext cx="3857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Paquete de Marketing para Windows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7F350C-2456-43FD-A9FC-739037A826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f564730c7442b7"/>
          <a:stretch xmlns:a="http://schemas.openxmlformats.org/drawingml/2006/main"/>
        </p:blipFill>
        <p:spPr>
          <a:xfrm xmlns:a="http://schemas.openxmlformats.org/drawingml/2006/main">
            <a:off x="5072643" y="2495550"/>
            <a:ext cx="6237713" cy="340995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82C9BB-DDE2-40A4-84FC-838FDADD7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5953125"/>
            <a:ext cx="6781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Vista ilustrativa de la guía. Datos de demostración.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A563CD-FBCB-48B1-A350-04FD653F5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WhatsApp, correo y publicaciones automáticas necesitan proveedores configurados y pruebas de entrega.</a:t>
            </a:r>
          </a:p>
        </p:txBody>
      </p:sp>
    </p:spTree>
    <p:extLst>
      <p:ext uri="{BB962C8B-B14F-4D97-AF65-F5344CB8AC3E}">
        <p14:creationId xmlns:p14="http://schemas.microsoft.com/office/powerpoint/2010/main" val="121782974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4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E8AA32-2A82-43C5-A035-4EAFBBFA9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rPr>
              <a:t>RH360 SOFTWARE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FF7DF5-DC1D-4C28-879B-ECC675088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5750"/>
            <a:ext cx="76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D44FED-EC5A-4E86-934D-C90FC2904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Web pública y generador documental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C95634-F7D2-4585-AD40-26BFD7E0F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Herramientas para mostrar propiedades y preparar documentos de la operación.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57A35C-FED2-4E22-A464-184120E74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Web inmobiliaria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C7C1F6-8834-45D3-A913-2A8723411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Catálogo, presentación de inmuebles y vías de contacto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FCB914-C2F6-4279-8669-08B585B5A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Documentos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2EC8DB-0207-4AA1-A155-F95689511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Órdenes, mandatos, contratos, anexos y actas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AB5740-BC6C-42AE-9216-61BDBB49B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Identidad RH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883ABA-AFE9-4C10-8BB1-872EEAAAA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Logo, datos corporativos y plantillas de trabajo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BFAB13-FF4A-4358-B400-B5DBF23EF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Versiones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B03553-C73B-4C6B-9846-6B77BE90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Web independiente y generador incorporado en RH360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615EC9-6D97-425C-A742-DDB251900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Publicación, idiomas, exportación PDF y envío dependen de la versión instalada y de sus servicios habilitados.</a:t>
            </a:r>
          </a:p>
        </p:txBody>
      </p:sp>
    </p:spTree>
    <p:extLst>
      <p:ext uri="{BB962C8B-B14F-4D97-AF65-F5344CB8AC3E}">
        <p14:creationId xmlns:p14="http://schemas.microsoft.com/office/powerpoint/2010/main" val="165766292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BC69E1-EE3C-486B-A9AC-0E34CA32A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rPr>
              <a:t>RH360 SOFTWARE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76EA77-0E18-4FB3-954E-D91B23536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5750"/>
            <a:ext cx="76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831B62-6C16-444F-AF81-F13A126E0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ERP y CRM para OpenCore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B85A42-19B4-439C-8344-E8A43DB4E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Piloto de gestión para una empresa que comercializa software.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4A1082-22EC-46E0-BF04-D28C66ADB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Comercial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A780A9-F56D-4FD7-90DB-38F676819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3857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Oportunidades, clientes, cotizaciones y ventas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5BB862-A70F-4DF2-A3D1-D28989017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Operación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235362-4649-489C-A248-54BD1E7D1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3857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Proyectos, licencias, tareas y soporte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A3E31A-D058-4157-BACF-8E1EC17B6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Administración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A671E6-8ADA-42B8-85EA-6F3CF23AA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86325"/>
            <a:ext cx="3857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Compras, inventario y finanzas referenciales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E36AA1-A7ED-4AAA-9D51-C515EEA332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21feb985524811"/>
          <a:stretch xmlns:a="http://schemas.openxmlformats.org/drawingml/2006/main"/>
        </p:blipFill>
        <p:spPr>
          <a:xfrm xmlns:a="http://schemas.openxmlformats.org/drawingml/2006/main">
            <a:off x="5170025" y="2495550"/>
            <a:ext cx="6042949" cy="340995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4935CA-A9CC-48EF-81C6-07957875A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5953125"/>
            <a:ext cx="6781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Vista ilustrativa de la guía CRM V4. La edición más reciente localizada es V5.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4E89F1-7BB5-4517-9A2B-0935B166E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V5 reúne 20 módulos. Datos locales del navegador, sin sincronización entre equipos. Proyecto de piloto para OpenCore.</a:t>
            </a:r>
          </a:p>
        </p:txBody>
      </p:sp>
    </p:spTree>
    <p:extLst>
      <p:ext uri="{BB962C8B-B14F-4D97-AF65-F5344CB8AC3E}">
        <p14:creationId xmlns:p14="http://schemas.microsoft.com/office/powerpoint/2010/main" val="180951590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2F213D-0635-43F7-B953-9117896F6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rPr>
              <a:t>RH360 SOFTWARE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EFA117-7BCE-4EE1-AF25-925862EEB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5750"/>
            <a:ext cx="76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6E9AD6-328F-4EC9-A9EE-9408C93A6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RH360 Software · ERP comercial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A63586-87C9-4DE8-9D79-2ADE2C4EA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Piloto para organizar la venta de los propios productos RH360.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197DED-3B2D-4B7D-B049-952308D39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Captación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4AE995-510B-45C2-A05F-3D3114051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Consultas de prueba, campañas y leads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5BE19D-FC74-4151-BACB-EE4A9E33D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Ventas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829FF6-34D5-45AC-9E9E-9984027BB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Oportunidades, cotizaciones y suscripciones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82DD92-A027-434E-9DB5-E8C7C164F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Cobranza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605868-84C3-4026-9CC5-A03825404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Cobros e indicadores del negocio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7FFA24-2D70-4ED3-9C10-5789BDD70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Recorrido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8218F9-E704-47C2-8E65-C4F40A820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Campaña, consulta, seguimiento, cotización y pago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98A047-1A9D-4760-B347-F79909F15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Prototipo R1 con datos DEMO. Guardado en el navegador; no recibe consultas de otros dispositivos ni envía mensajes.</a:t>
            </a:r>
          </a:p>
        </p:txBody>
      </p:sp>
    </p:spTree>
    <p:extLst>
      <p:ext uri="{BB962C8B-B14F-4D97-AF65-F5344CB8AC3E}">
        <p14:creationId xmlns:p14="http://schemas.microsoft.com/office/powerpoint/2010/main" val="115414364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0F5971-DB4D-4B09-A781-D16288480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rPr>
              <a:t>RH360 SOFTWARE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0F3452-A196-4A9B-81C6-63CAA267B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5750"/>
            <a:ext cx="76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16D6B9-8BF9-4E1F-8A9F-453509D86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Clínica Integrada RH360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53BE01-FB22-4CE4-8F3D-6ADF1F35F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Gestión administrativa y comercial para clínicas y centros de estética.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5998C4-DAD6-4D0A-B9C0-7D9FAE6E4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Captación y agenda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4F2A78-6D4B-43CA-86C1-53B25DE15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3857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Leads, seguimiento y citas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EDE257-B771-4F8D-B499-24DD4C9B0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Gestión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C31E38-6CC3-4B3B-B980-D70075ABC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3857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Presupuestos y coordinación externa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272D9E-AF60-4239-9330-DB141588F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Marketing R3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B56CAC-CAA1-43B5-8F29-4F67D1FC8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86325"/>
            <a:ext cx="3857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Campañas y relación con el CRM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92782B-120C-4236-940A-28316246E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5953125"/>
            <a:ext cx="6781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Identidad de Clínica Integrada RH360 · imagen de marca.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58FAD7-858E-4235-A07C-10505C6E7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Piloto en evaluación: no sustituye ficha clínica ni certificación asistencial. Demostración previa coordinación.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logo-clinica-integrada-rh3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0916" y="3276997"/>
            <a:ext cx="5541169" cy="184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37289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9F02C6-87B1-4F96-93C9-AB89B5254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rPr>
              <a:t>RH360 SOFTWARE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127D31-4544-4224-A593-F09B3F8D2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5750"/>
            <a:ext cx="76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F2FDDA-FDB4-4BA2-BBD6-24E3083C2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COMEX RH360 Chile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D895B7-0047-4071-8F4A-E2A2A762C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Control de una operación de importación y de sus costos.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EF000E-81D5-4A8C-A427-76B346D11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Operación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FED6B6-72B3-4965-9220-F81845243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3857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Proveedores, productos y seguimiento de etapas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79C31E-A5A9-48EA-B426-277DE1912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Costos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8C39CB-24F0-4AF2-A3C6-9EBDD806F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3857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Presupuesto, costo real parcial y pagos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AD3D3F-1735-44DC-BEEC-84FA864EF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Documentos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625F0D-30F9-4D0A-820C-0188B6B1A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86325"/>
            <a:ext cx="3857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Checklist, respaldos e informe de operación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CA5159-CF8C-4C87-B4A1-19E8BFDF1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5953125"/>
            <a:ext cx="6781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Identidad COMEX RH360 Chile · imagen de marca.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33443A-C683-4BC2-B485-97348BF8A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Paquete local V3 localizado. El piloto web revisado usa costos y tipo de cambio manuales, sin conexión con Aduanas, SICEX o bancos.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logo-comex-rh360-chi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3711" y="2873744"/>
            <a:ext cx="6635578" cy="265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51433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01FC07-2D62-4377-AD5F-24FC267BF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rPr>
              <a:t>RH360 SOFTWARE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E105B8-DAFE-436A-A4D1-C30970478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5750"/>
            <a:ext cx="76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F8A32E-C66A-4248-B1D5-82C811241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Academia de Inglés RH360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965730-23A5-4A13-B6FB-C92712C8E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Estudio guiado de inglés general y aplicado al trabajo.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D5B9D4-85DA-43AB-8FFC-6D5E597D2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84 clases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166A2E-DAE1-4F52-9CA0-71DEC1D3D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3857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48 generales y 36 técnicas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4D30B0-C05C-450F-903F-3E8076B1B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Especialidades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648B4D-1E6D-47CD-9647-B450493C0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3857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Informática, ventas y comercio exterior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26062F-3E2E-447D-9A8B-4561E771A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Práctica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27B0F5-9606-4A29-ACA1-B0FCE815C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86325"/>
            <a:ext cx="3857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Voz, escritura y diálogos preparados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C93BA2-6E48-453D-99B9-460CFEBF04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d7c26dfc5947c8"/>
          <a:stretch xmlns:a="http://schemas.openxmlformats.org/drawingml/2006/main"/>
        </p:blipFill>
        <p:spPr>
          <a:xfrm xmlns:a="http://schemas.openxmlformats.org/drawingml/2006/main">
            <a:off x="5634038" y="2495550"/>
            <a:ext cx="5114925" cy="340995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5CCD52-3512-490D-8217-38DDD0BEF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5953125"/>
            <a:ext cx="6781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Identidad gráfica de la Academia incluida en el tutorial.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C55108-B72F-4BBE-B81F-CE127FA5F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El progreso se guarda en el navegador. La voz compara palabras reconocidas; el piloto no incluye conversación generativa libre.</a:t>
            </a:r>
          </a:p>
        </p:txBody>
      </p:sp>
    </p:spTree>
    <p:extLst>
      <p:ext uri="{BB962C8B-B14F-4D97-AF65-F5344CB8AC3E}">
        <p14:creationId xmlns:p14="http://schemas.microsoft.com/office/powerpoint/2010/main" val="30706268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F4C5B0-368B-4745-8A8F-959D9D368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rPr>
              <a:t>RH360 SOFTWARE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E07EBF-8A3F-43C3-B130-60C5DD2C3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5750"/>
            <a:ext cx="76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F824AE-C85F-47B0-9FE7-9E683DBA9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RH360 Escolar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6FB1BA-6958-450A-BC02-45510FBA1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Ruta de práctica de inglés desde 1° básico hasta 4° medio.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263029-F4B9-4289-BA7A-2A59CD50D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12 cursos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2B8D32-DE63-49EE-8258-E8EA1F91E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48 unidades temáticas en la versión revisada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F20154-9B71-4E33-82A6-F6D3380F6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102 lecciones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6574C2-EB82-4F6A-9048-FC72AE276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Más un complemento de práctica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E45F7E-EF9E-4B2C-B163-66F033E0A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Primeros niveles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616D0B-565F-4A55-8D3F-FDC363ACB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Imágenes, sonidos y actividades con unicornio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F91ABD-442D-4743-9CBC-9C8DAAE5D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Continuidad escolar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FADD6D-9319-4A18-8EB2-AC9BE09A7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Comprensión y expresión con dificultad gradual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F583A9-F881-41FF-913A-64590AB07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Contenido original de apoyo, pendiente de revisión pedagógica docente. El material no equivale a cubrir todos los objetivos ministeriales.</a:t>
            </a:r>
          </a:p>
        </p:txBody>
      </p:sp>
    </p:spTree>
    <p:extLst>
      <p:ext uri="{BB962C8B-B14F-4D97-AF65-F5344CB8AC3E}">
        <p14:creationId xmlns:p14="http://schemas.microsoft.com/office/powerpoint/2010/main" val="27909239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775A00-A6FF-4E06-B665-2936A2395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rPr>
              <a:t>RH360 SOFTWARE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4C88EB-2E3E-4D46-9EB5-6B8E00B59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5750"/>
            <a:ext cx="76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565A21-76B7-42D1-B87B-7838F12F9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Mi Día RH360 con Susyta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A693C7-0D1C-4CF4-BD7E-ED26497AF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Agenda personal con conversación guiada para organizar compromisos.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0D6DE2-3409-473C-8146-BDC754D54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Agenda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E5F3B8-B510-4802-96D8-F81BBED20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3857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Crear, consultar y cambiar reuniones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49243E-631A-4D2B-8E3C-829F704DA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Organización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17253C-5888-4E20-B8E5-501DF544E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3857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Eliminar con confirmación y reorganizar bloques flexibles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5FC697-C397-4DDD-831D-F2758CD60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Rutina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8483B9-20F9-4BA5-A7E8-E929C70EA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86325"/>
            <a:ext cx="3857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Tareas, estudio, pausas y preferencias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5BC2E8-1D58-4D87-9A66-A27B04936B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13df4b9e7845d9"/>
          <a:stretch xmlns:a="http://schemas.openxmlformats.org/drawingml/2006/main"/>
        </p:blipFill>
        <p:spPr>
          <a:xfrm xmlns:a="http://schemas.openxmlformats.org/drawingml/2006/main">
            <a:off x="6486525" y="2495550"/>
            <a:ext cx="3409950" cy="340995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ECC91C-265B-4000-BACF-3AEDE7828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5953125"/>
            <a:ext cx="6781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Icono del programa Mi Día RH360.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E7CE0B-BB35-4B1B-8582-E2D587F46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PC 1.4 con Susyta y Android 1.2 localizados. Las nuevas funciones 1.4 corresponden al PC; no existe sincronización automática.</a:t>
            </a:r>
          </a:p>
        </p:txBody>
      </p:sp>
    </p:spTree>
    <p:extLst>
      <p:ext uri="{BB962C8B-B14F-4D97-AF65-F5344CB8AC3E}">
        <p14:creationId xmlns:p14="http://schemas.microsoft.com/office/powerpoint/2010/main" val="145944413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167333-2080-4B1F-8107-04D7DAAD9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rPr>
              <a:t>RH360 SOFTWARE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4CF87E-0FB4-4474-9C80-EC86EB646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5750"/>
            <a:ext cx="76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45D128-F2F6-40AF-A94A-71E4E6446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Gasto Casa Susy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7AD806-6E73-49A0-9C9F-BB768031B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Programa de control del presupuesto y los gastos del hogar.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816B01-E496-41B7-A2E1-0F6A5AB91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Uso cotidiano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C8CA9C-A082-4C97-9708-5D8C4DD3B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Registro y revisión de gastos de la casa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2697C8-F380-4B10-93FA-A8D66FB47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Presupuesto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BC5FAF-01A9-4983-92D7-83775085D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Organización del presupuesto familiar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4098AB-4277-492F-8D83-B339CB018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Acceso previsto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7B3F91-59B8-44ED-B5F1-A04761681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Uso desde PC y celular mediante interfaz web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B3CE42-8EBB-4317-838B-E2AD8BFA6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Sitio del proyecto localizado. El contenido de la publicación no estuvo disponible para verificar funciones e instalación móvil en esta revisión.</a:t>
            </a:r>
          </a:p>
        </p:txBody>
      </p:sp>
    </p:spTree>
    <p:extLst>
      <p:ext uri="{BB962C8B-B14F-4D97-AF65-F5344CB8AC3E}">
        <p14:creationId xmlns:p14="http://schemas.microsoft.com/office/powerpoint/2010/main" val="3520013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8415AE-7E5C-4BBF-AF8E-1C74C953F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rPr>
              <a:t>RH360 SOFTWARE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6FB0F5-02F9-4B58-80DF-5CC30F7A7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5750"/>
            <a:ext cx="76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A28665-C110-4533-9F4E-F4EE62056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RH y KIKO Control Uber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F828D2-086C-4F0A-B171-09AB2DC8B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Herramientas para ordenar ingresos y gastos de la actividad de conducción.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03D89D-4FD3-46FD-B7E4-C30176EFA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Control financiero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7F61BA-88A0-4891-BFB3-434B53242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Ingresos, gastos, comisión y retenciones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341B24-EC6E-478B-AD7A-DD6DC5069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Resumen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CD8FB5-D62A-4B35-8F1F-CF4102761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Revisión por día, mes y año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E305B2-15A5-428C-84A0-E68FB07B8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Entregas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E34E9C-74AB-4D28-AAC0-7E2A91E04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Paquetes Windows y aplicaciones Android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DA8DBF-1F24-4778-97AD-991D8216F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Soporte de uso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88426D-787A-49D4-A0C0-72EE4BFB1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Tutorial, reportes e impresión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8B95A1-60A5-4B47-A3F0-0BD707FC0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Se localizaron versiones R3 y proyecto comercial 3.0. Activación, licencias y comportamiento deben comprobarse en cada entrega.</a:t>
            </a:r>
          </a:p>
        </p:txBody>
      </p:sp>
    </p:spTree>
    <p:extLst>
      <p:ext uri="{BB962C8B-B14F-4D97-AF65-F5344CB8AC3E}">
        <p14:creationId xmlns:p14="http://schemas.microsoft.com/office/powerpoint/2010/main" val="153825308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80123A-9506-4E25-A091-E827A983F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rPr>
              <a:t>RH360 SOFTWARE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6247A7-2D06-4288-B244-3B218B21E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5750"/>
            <a:ext cx="76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21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EC1288-1B94-4D41-ABC0-21C4E48DE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Calculadora tributaria RH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5D1078-B172-4F2A-AF20-5852127B4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Cálculos de apoyo para honorarios, retenciones e IVA.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A3DA59-15A3-4956-AACE-DEBA4900D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Simulación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6C7C90-2F0C-4D91-B6F8-41C4BDA89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Montos líquidos, brutos y porcentajes configurados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2320BC-F0DE-4589-BE67-00510A60E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Trabajo por cliente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A76D43-6CC7-42D8-96C1-63A03E30C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Preparación y revisión de cálculos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2288ED-0755-46EE-940A-D1CAE0B71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Nueva consulta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08F57E-9B37-4310-B9FF-15A20F7BE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Limpieza de campos para otra simulación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DACB4D-B4AC-42A7-AAFC-19730CF4A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Paquete HTML para PC localizado y abierto como fuente. Los porcentajes requieren revisión; el programa no declara ni paga formularios ante el SII.</a:t>
            </a:r>
          </a:p>
        </p:txBody>
      </p:sp>
    </p:spTree>
    <p:extLst>
      <p:ext uri="{BB962C8B-B14F-4D97-AF65-F5344CB8AC3E}">
        <p14:creationId xmlns:p14="http://schemas.microsoft.com/office/powerpoint/2010/main" val="180167050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289230-6876-4087-8611-D9888EFC3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rPr>
              <a:t>RH360 SOFTWARE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A25629-42D7-46EE-8FDB-DCB8FDCF7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5750"/>
            <a:ext cx="76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22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9F5615-63C3-4FC0-B7B3-4F2851927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Inventario y control de ventas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E12F70-A217-4E75-AE4B-3B4157442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Base de un programa para el comercio y minimarket.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64D82F-1DE3-452A-A223-575C0371D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Inventario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350E5F-03CB-4607-8F68-E64B19FB6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Productos, entradas, salidas y control de existencias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8EE7BB-C6BB-4192-9679-AD4E73C6C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Revisión realizada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A08F80-EA5B-4B17-802F-7E2B040DC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Informe de modificaciones y prioridades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FF0D7A-6E13-4B41-BD75-63953E304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Evolución comercial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9C13A9-6921-43FF-B6BF-882C8C516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Ventas, pagos, devoluciones y reportes por implementar o validar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A78BCA-5C5B-460A-BC9C-F4FE08D29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Archivo inventario-minimarket revisado. El informe exige corregir persistencia y recuperación antes de comercializar con datos reales.</a:t>
            </a:r>
          </a:p>
        </p:txBody>
      </p:sp>
    </p:spTree>
    <p:extLst>
      <p:ext uri="{BB962C8B-B14F-4D97-AF65-F5344CB8AC3E}">
        <p14:creationId xmlns:p14="http://schemas.microsoft.com/office/powerpoint/2010/main" val="19985573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4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32259E-A349-4E94-9670-F93A328C4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rPr>
              <a:t>RH360 SOFTWARE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9509F0-94BD-430F-9772-83B2B53D4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5750"/>
            <a:ext cx="76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23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052DE0-0FBE-4B4F-B62E-6125CE3A3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RH360 Repuestos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C2C33D-4D11-470F-A18A-1CF3453CB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Piloto de logística para distribuidores, importadores y negocios de repuestos.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2AD182-FF91-4C19-ACB4-A68EE09EA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4286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Inventario y reposición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F5F5F5-8B83-4546-9E25-EB336EA0B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4286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Clasificación ABC, pronóstico Croston y sugerencias de compra.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756F85-1FF8-47EB-AAC1-3D90A9033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0450"/>
            <a:ext cx="4286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Costeo de importaciones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0E3D99-6762-427E-B785-3A30C702C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0025"/>
            <a:ext cx="4286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FOB, flete, seguro y costo por repuesto puesto en bodega.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D58778-C7CA-49B9-B0FA-69B217DC7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29150"/>
            <a:ext cx="4286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Catálogo y compatibilidad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5EFB05-0F3E-41D8-BF26-B716C8D05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38725"/>
            <a:ext cx="4286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Códigos OEM, equivalencias, vehículos y fotografías.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021911-771C-46AF-9635-0BF332C0D3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b66301c2f142ff"/>
          <a:stretch xmlns:a="http://schemas.openxmlformats.org/drawingml/2006/main"/>
        </p:blipFill>
        <p:spPr>
          <a:xfrm xmlns:a="http://schemas.openxmlformats.org/drawingml/2006/main">
            <a:off x="5286375" y="2934489"/>
            <a:ext cx="6000750" cy="2227272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150636-BB01-4C27-91F7-B6C0D1543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5953125"/>
            <a:ext cx="6000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Identidad incluida en el piloto RH360 Repuestos.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123F09-C4AB-4DEF-937A-4362C78DC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Piloto HTML con datos de ejemplo y guardado en este navegador. Costos referenciales con ingreso manual; sin conexión con Aduanas.</a:t>
            </a:r>
          </a:p>
        </p:txBody>
      </p:sp>
    </p:spTree>
    <p:extLst>
      <p:ext uri="{BB962C8B-B14F-4D97-AF65-F5344CB8AC3E}">
        <p14:creationId xmlns:p14="http://schemas.microsoft.com/office/powerpoint/2010/main" val="129834238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79FC92-3FA9-4936-A73B-143B5ABC4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rPr>
              <a:t>RH360 SOFTWARE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1C06B5-2DFE-4B36-8218-CEBDA1210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5750"/>
            <a:ext cx="76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24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603988-5786-49B1-95AE-2E6FC6B28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RH360 Cafetería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B7D6A2-91FF-4858-B93E-0497F90B0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Piloto de punto de venta para cafeterías, mostrador y atención en mesas.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67E52B-0BC2-40D9-8CD6-98B9A247F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Carta editable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B37467-E126-4149-A959-4E0B29FC2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Productos, precios, fotografías y recetas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9262A7-5009-4382-A8F4-A968F5B4C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Ventas y comandas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909038-0911-4AB6-9906-DC8981874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Mostrador, para llevar y 8 mesas. Preparación en barra o cocina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CBC2EA-CDFB-4635-9AEB-9624D4625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Control diario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CF595A-B5A2-454D-8293-27F03F5EB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Inventario por recetas, caja, propinas y exportación CSV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41CCCA-9DA4-44CE-81FF-0E449C57D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Respaldo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7CEA2D-506D-4473-B29F-1B58FC407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Exportación y restauración JSON de las pruebas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258608-59CC-44F7-842E-D8F402891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Piloto PC 1.1. Datos locales del navegador. Cobros simulados, sin pagos reales, boletas SII ni permisos por usuario.</a:t>
            </a:r>
          </a:p>
        </p:txBody>
      </p:sp>
    </p:spTree>
    <p:extLst>
      <p:ext uri="{BB962C8B-B14F-4D97-AF65-F5344CB8AC3E}">
        <p14:creationId xmlns:p14="http://schemas.microsoft.com/office/powerpoint/2010/main" val="63091048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18153B-28CF-495F-A5EE-3B2AE3C7F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rPr>
              <a:t>RH360 SOFTWARE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22A945-6860-4664-9994-0ACA7214F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5750"/>
            <a:ext cx="76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25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E0808A-2524-4ABE-988B-DC948F01D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RH360 Restaurante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A87745-6120-480D-8C7F-158C21814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Piloto para organizar mesas, comandas y control de caja de un restaurante.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FDF0B3-1F45-4659-84BD-15E7D6596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Servicio en mesas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A13064-3362-4F09-824A-7CB8226C8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12 mesas, garzones, comensales y cambio de mesa por comanda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BA2114-FD25-427A-AD82-309E99F30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Carta y cocina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FB805E-9CB9-4EE3-BB3E-782BA5020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15 productos de ejemplo, carta editable con fotos, recetas e inventario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364790-5F71-49F6-AB49-8285B54BE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Cobros simulados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0C415C-6FD4-4798-BB72-F02152F6C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Pagos parciales, propinas, precuenta imprimible e informes de caja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51BE99-B0CF-4425-A37C-490DB0B9F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Reservas y respaldo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9E5517-EF33-422D-BBA3-C5B2EFB2E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Reservas manuales, CSV y respaldo/restauración JSON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D8D683-8BF9-481D-BAAA-36E82AA9C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Piloto PC 1.0. Sin pagos reales, boletas SII ni permisos por usuario. Las reservas no bloquean mesas ni envían mensajes.</a:t>
            </a:r>
          </a:p>
        </p:txBody>
      </p:sp>
    </p:spTree>
    <p:extLst>
      <p:ext uri="{BB962C8B-B14F-4D97-AF65-F5344CB8AC3E}">
        <p14:creationId xmlns:p14="http://schemas.microsoft.com/office/powerpoint/2010/main" val="107712186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4408B0-3AFC-4E1B-8A59-B73BA2576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rPr>
              <a:t>RH360 SOFTWARE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02D28D-D712-4C63-9966-02383D384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5750"/>
            <a:ext cx="76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4E6F3D-369B-4987-B5DD-7C7C18656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RH360 Contabilidad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F22966-107D-4642-B075-F835C8A76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Piloto para registrar operaciones y consultar reportes internos en pesos chilenos.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324033-49EF-400E-B66A-C5A77F08F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Libro diario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C66AD0-6E8A-4CC1-BC46-ACA267EB2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Asientos de debe y haber con validación de totales iguales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FA9641-4D8F-4B18-9D95-1D7F32929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Cuentas pendientes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3729F1-AD3A-46F2-BC83-BDC507D3D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Cuentas por cobrar y pagar. Registro de cobros y pagos contra Banco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682165-440D-49ED-B49C-7A53A0537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Reportes internos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09496F-AE3C-417C-A44E-8F1B2BA2C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Balance de comprobación, estado de resultados e impresión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F76188-BA39-4D5F-BA8F-D44A8F4B0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Respaldo y exportación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95FC96-FBEE-4C18-8BF8-9086F6B85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Libro diario CSV y respaldo/restauración JSON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6265E1-4D9F-4B05-9CAB-D0164872B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Piloto 1.0. Datos locales del navegador. Sin conexión al SII ni gestión multiusuario. Reportes sujetos a revisión contable.</a:t>
            </a:r>
          </a:p>
        </p:txBody>
      </p:sp>
    </p:spTree>
    <p:extLst>
      <p:ext uri="{BB962C8B-B14F-4D97-AF65-F5344CB8AC3E}">
        <p14:creationId xmlns:p14="http://schemas.microsoft.com/office/powerpoint/2010/main" val="87246654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4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A0CD75-3919-468B-8BC9-5DC6D7F18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rPr>
              <a:t>RH360 SOFTWARE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BE2ED4-90B6-42E6-84A4-52A491B67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5750"/>
            <a:ext cx="76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27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254C53-860F-4920-B81F-999700546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RH360 Farmacia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33A72B-2370-40D9-A37B-7CD47F357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Piloto de inventario por lote y ventas para la gestión comercial de una farmacia.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D3CD58-3BE5-4D62-A9E2-FB2E852FA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Inventario por lote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460857-9E71-43D4-8C1E-B9DCE17C0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Productos, códigos, vencimientos, stock mínimo, costos y precios en CLP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74D05F-C749-4D8D-AC3B-604288AD4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Punto de venta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C002D1-7C75-485C-A280-7F6FA248A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Carrito y descuento de stock. Bloqueo de lotes vencidos y stock insuficiente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0BE0CD-5368-4B9C-9A98-2192FFCE2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Seguimiento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0A988A-7346-4DE3-BB07-7B9485AF0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Stock bajo, próximos vencimientos, ventas y movimientos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B9478B-4559-4F05-B775-A3C45D34B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Respaldo y exportación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9EDE80-C16D-4C56-A304-29860AED6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Inventario CSV y respaldo/restauración de los datos locales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F43806-F7C0-4892-81FC-CE5833CB9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Piloto PC V1 local, sin cuentas ni sincronización. Comprobantes internos, sin validez tributaria. Sin SII, validación de recetas ni medicamentos controlados. Requiere validación para operación comercial.</a:t>
            </a:r>
          </a:p>
        </p:txBody>
      </p:sp>
    </p:spTree>
    <p:extLst>
      <p:ext uri="{BB962C8B-B14F-4D97-AF65-F5344CB8AC3E}">
        <p14:creationId xmlns:p14="http://schemas.microsoft.com/office/powerpoint/2010/main" val="67993379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A2FB87-565D-4F50-928F-A3D27F44B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rPr>
              <a:t>RH360 SOFTWARE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61C527-6AAF-4BDB-B69D-DEFDEBAFE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5750"/>
            <a:ext cx="76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32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BD2279-E92B-42CF-9020-316DA10C9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Seguridad y herramientas transversales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FF1B92-5AB8-443E-B363-9D690A6B1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Componentes y documentación que acompañan el desarrollo de RH360.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27D6AF-CADB-46B1-BB15-32DB135E5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Accesos y respaldo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E314E1-C05D-4E94-AAA7-9BC6428E3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Roles, auditoría y recuperación según módulo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2D5DBA-11BE-4A27-885B-13BF8CDEF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Seguridad RH360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C1716A-F633-4637-9A17-778EBA3A8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Protocolo Maestro y propuesta Security Guard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188AAB-62C6-42F1-AD03-AD902A296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UF y ubicación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F38A82-4B90-408B-A8C9-177E296F7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Actualización UF y herramientas de mapas por versión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D623FD-BA63-4881-BF5D-DCDADD0F1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Conectores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94F8C3-A511-4B14-A020-6EA2196F5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WhatsApp, correo y API como líneas de integración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302848-E022-4B65-8A1C-664BE6123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El Guard central y la consolidación de permisos siguen pendientes en la arquitectura revisada. La documentación no certifica cumplimiento normativo.</a:t>
            </a:r>
          </a:p>
        </p:txBody>
      </p:sp>
    </p:spTree>
    <p:extLst>
      <p:ext uri="{BB962C8B-B14F-4D97-AF65-F5344CB8AC3E}">
        <p14:creationId xmlns:p14="http://schemas.microsoft.com/office/powerpoint/2010/main" val="10569006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545932-6D87-4C5B-8F17-E27EE8ECF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rPr>
              <a:t>RH360 SOFTWARE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76D513-A8B9-4FBD-A0A7-61859164A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5750"/>
            <a:ext cx="76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33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B5ED48-7371-4B5D-B494-716732679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Materiales que acompañan los sistemas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8B0BCB-157D-4C12-8EAE-A9C5635A9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El trabajo incluye herramientas de aprendizaje y documentación para presentar y utilizar los pilotos.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33B347-5311-4029-8FEF-E57EF3597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Manuales y guías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2D5EA6-B8F7-4D2A-82B4-09FD5C991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Tutoriales de RH360, ERP, COMEX, Academia y Mi Día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CE98AA-3ABF-4E71-A683-E28650E29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Arquitectura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A886D7-F6D2-41FA-B1DD-99F4FE90A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Bases, componentes y flujos de operación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19884B-08E0-490A-8D84-21093DD2B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Formación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325F1E-6B2D-49A5-8834-76E660E47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Curso Codex y materiales audiovisuales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CF176F-C2D5-494E-8820-DCEA9B47E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Apoyo profesional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6025BC-1546-40DA-A87C-FC252583B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Prompts, plantillas documentales, planillas y planos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A8A53E-062B-499F-89C2-2113FCD80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Estos materiales complementan el software. Planos, informes y prompts se presentan como recursos de apoyo, no como programas independientes.</a:t>
            </a:r>
          </a:p>
        </p:txBody>
      </p:sp>
    </p:spTree>
    <p:extLst>
      <p:ext uri="{BB962C8B-B14F-4D97-AF65-F5344CB8AC3E}">
        <p14:creationId xmlns:p14="http://schemas.microsoft.com/office/powerpoint/2010/main" val="174648058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6A24B2-2BEA-484F-9DCA-F55944A31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rPr>
              <a:t>RH360 SOFTWARE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AA5982-D546-4950-811A-7400853D3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5750"/>
            <a:ext cx="76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34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4E9FCD-47F2-4BC0-9942-207701E86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Estado de las entregas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5FB717-792D-45F5-B658-65F8F1EB0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Cada demostración debe utilizar la versión identificada y su alcance documentado.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DE81AC-91C4-4E08-B656-F6CA293B0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Pilotos y programas demostrativos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E397FC-4ABD-4332-A90E-B07ACAF24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Propiedades, OpenCore, Software, Estética, COMEX, Academia, Escolar, Susyta, Uber, Calculadora, Repuestos, Gastronomía, Contabilidad y Farmacia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D6674A-56DE-4A21-96F9-5E1D2651B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Módulos independientes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EA694B-BEAE-447B-B51D-43B866C61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Susana, Matías, Marketing, Evaluador y Web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E60E36-8229-40B7-B4DD-A032F12AD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Revisión pendiente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700245-9A19-4089-9FD6-178421A14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Gasto Casa Susy: funciones actuales. Inventario: correcciones de almacenamiento y alcance de ventas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D9DA13-280D-4FA9-8C32-946FC33F5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Ampliaciones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DEC578-81AE-4ABF-BC1B-B917CCF50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Nube, múltiples usuarios, sincronización y conectores externos requieren implementación o pruebas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4EB5B1-2E0B-42C2-82D2-6261203C7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Este portafolio describe entregas y antecedentes localizados. No constituye una auditoría funcional ni una certificación de producción.</a:t>
            </a:r>
          </a:p>
        </p:txBody>
      </p:sp>
    </p:spTree>
    <p:extLst>
      <p:ext uri="{BB962C8B-B14F-4D97-AF65-F5344CB8AC3E}">
        <p14:creationId xmlns:p14="http://schemas.microsoft.com/office/powerpoint/2010/main" val="1880208699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6E247F-B40D-4153-8F58-E5923CE76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98F5"/>
                </a:solidFill>
                <a:latin typeface="DejaVu Sans"/>
                <a:ea typeface="DejaVu Sans"/>
                <a:cs typeface="DejaVu Sans"/>
              </a:rPr>
              <a:t>RH360 SOFTWARE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D3467D-A830-4B36-A8B8-9F6CDACF5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85750"/>
            <a:ext cx="76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35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2A189C-492B-49D6-BDC6-454482ECD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Una demostración según cada necesidad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2F2579-FEB1-444A-B27A-56DC67AD8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Contacto para revisar el problema del cliente y seleccionar el piloto adecuado.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FA9561-CEDF-4144-805E-757C913DA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Rodolfo Herrera Hernández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20F5FA-BFE6-4A57-B143-72220534D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Responsable de los proyectos RH360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198DA3-45FC-4E70-B6F7-7FA5BBD87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5717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WhatsApp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44A2A5-BD70-462F-AC7A-406F7DD3A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9813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+56 9 4675 2720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E11740-F1E8-4E15-B8CD-8FCA05544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Atención comercial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24116E-55CE-4B63-B6F3-DA843B46A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Consultas, propuestas y demostraciones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9E6C96-12E1-49FD-A265-9A86C290E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9814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338"/>
                </a:solidFill>
                <a:latin typeface="DejaVu Sans"/>
                <a:ea typeface="DejaVu Sans"/>
                <a:cs typeface="DejaVu Sans"/>
              </a:rPr>
              <a:t>Dirección y web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6D0BB4-A3A2-48E3-8EA7-4852624E1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391025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Av. Nueva San Martín N°970, Maipú</a:t>
            </a:r>
          </a:p>
          <a:p xmlns:a="http://schemas.openxmlformats.org/drawingml/2006/main">
            <a:pPr>
              <a:buNone/>
              <a:def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www.rh360software.cl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34E2E8-F242-4066-96ED-DF3412CD4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2677A"/>
                </a:solidFill>
                <a:latin typeface="DejaVu Sans"/>
                <a:ea typeface="DejaVu Sans"/>
                <a:cs typeface="DejaVu Sans"/>
              </a:rPr>
              <a:t>Portafolio de proyectos RH360 Software · 28 de octubre de 2026. Los pilotos se presentan para evaluación, no como software certificado de producción.</a:t>
            </a:r>
          </a:p>
        </p:txBody>
      </p:sp>
      <p:sp xmlns:a="http://schemas.openxmlformats.org/drawingml/2006/main">
        <p:nvSpPr>
          <p:cNvPr id="15" name="TextBox 14"/>
          <p:cNvSpPr txBox="1"/>
          <p:nvPr/>
        </p:nvSpPr>
        <p:spPr>
          <a:xfrm>
            <a:off x="609904" y="5989320"/>
            <a:ext cx="109728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4B5E72"/>
                </a:solidFill>
              </a:defRPr>
            </a:pPr>
            <a:r>
              <a:t>Correo empresarial: rodolfo@rh360software.cl</a:t>
            </a:r>
          </a:p>
        </p:txBody>
      </p:sp>
    </p:spTree>
    <p:extLst>
      <p:ext uri="{BB962C8B-B14F-4D97-AF65-F5344CB8AC3E}">
        <p14:creationId xmlns:p14="http://schemas.microsoft.com/office/powerpoint/2010/main" val="525464334"/>
      </p:ext>
    </p:extLst>
  </p:cSld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12648" y="283464"/>
            <a:ext cx="761695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1">
                <a:solidFill>
                  <a:srgbClr val="2D5A8C"/>
                </a:solidFill>
              </a:rPr>
              <a:t>RH360 SOFTWARE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863072" y="283464"/>
            <a:ext cx="75895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1">
                <a:solidFill>
                  <a:srgbClr val="647891"/>
                </a:solidFill>
              </a:rPr>
              <a:t>28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841248"/>
            <a:ext cx="107899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112947"/>
                </a:solidFill>
              </a:rPr>
              <a:t>RH360 Logística y Distribución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57276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49627C"/>
                </a:solidFill>
              </a:rPr>
              <a:t>Pedidos, inventario, despachos y seguimiento de entregas.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2560320"/>
            <a:ext cx="5074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1B4A7E"/>
                </a:solidFill>
              </a:rPr>
              <a:t>Operación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2990087"/>
            <a:ext cx="507492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0">
                <a:solidFill>
                  <a:srgbClr val="324055"/>
                </a:solidFill>
              </a:rPr>
              <a:t>Clientes, pedidos y bodega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0" y="2560320"/>
            <a:ext cx="5074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1B4A7E"/>
                </a:solidFill>
              </a:rPr>
              <a:t>Distribución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0" y="2990087"/>
            <a:ext cx="507492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0">
                <a:solidFill>
                  <a:srgbClr val="324055"/>
                </a:solidFill>
              </a:rPr>
              <a:t>Orden de paradas por cercanía referencial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648" y="3886200"/>
            <a:ext cx="5074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1B4A7E"/>
                </a:solidFill>
              </a:rPr>
              <a:t>Control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2648" y="4315968"/>
            <a:ext cx="507492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0">
                <a:solidFill>
                  <a:srgbClr val="324055"/>
                </a:solidFill>
              </a:rPr>
              <a:t>Devoluciones, costos e informes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4389120"/>
            <a:ext cx="3566160" cy="148559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12648" y="6217920"/>
            <a:ext cx="10789920" cy="484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0">
                <a:solidFill>
                  <a:srgbClr val="647184"/>
                </a:solidFill>
              </a:rPr>
              <a:t>Datos locales; no GPS, tráfico ni facturación SII.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12648" y="283464"/>
            <a:ext cx="761695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1">
                <a:solidFill>
                  <a:srgbClr val="2D5A8C"/>
                </a:solidFill>
              </a:rPr>
              <a:t>RH360 SOFTWARE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863072" y="283464"/>
            <a:ext cx="75895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1">
                <a:solidFill>
                  <a:srgbClr val="647891"/>
                </a:solidFill>
              </a:rPr>
              <a:t>29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841248"/>
            <a:ext cx="107899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112947"/>
                </a:solidFill>
              </a:rPr>
              <a:t>RH360 Devoluciones y Reparaciones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57276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49627C"/>
                </a:solidFill>
              </a:rPr>
              <a:t>Circuito de logística inversa y servicio técnico.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2560320"/>
            <a:ext cx="5074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1B4A7E"/>
                </a:solidFill>
              </a:rPr>
              <a:t>Recepción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2990087"/>
            <a:ext cx="507492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0">
                <a:solidFill>
                  <a:srgbClr val="324055"/>
                </a:solidFill>
              </a:rPr>
              <a:t>Ingreso de productos, seriales y motivos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0" y="2560320"/>
            <a:ext cx="5074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1B4A7E"/>
                </a:solidFill>
              </a:rPr>
              <a:t>Taller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0" y="2990087"/>
            <a:ext cx="507492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0">
                <a:solidFill>
                  <a:srgbClr val="324055"/>
                </a:solidFill>
              </a:rPr>
              <a:t>Diagnóstico, reparación y responsables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648" y="3886200"/>
            <a:ext cx="5074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1B4A7E"/>
                </a:solidFill>
              </a:rPr>
              <a:t>Trazabilidad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2648" y="4315968"/>
            <a:ext cx="507492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0">
                <a:solidFill>
                  <a:srgbClr val="324055"/>
                </a:solidFill>
              </a:rPr>
              <a:t>Historial y exportaciones de prueba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4389120"/>
            <a:ext cx="3566160" cy="148559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12648" y="6217920"/>
            <a:ext cx="10789920" cy="484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0">
                <a:solidFill>
                  <a:srgbClr val="647184"/>
                </a:solidFill>
              </a:rPr>
              <a:t>Piloto de un usuario: no integrado al ERP ni validación de garantías.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12648" y="283464"/>
            <a:ext cx="761695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1">
                <a:solidFill>
                  <a:srgbClr val="2D5A8C"/>
                </a:solidFill>
              </a:rPr>
              <a:t>RH360 SOFTWARE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863072" y="283464"/>
            <a:ext cx="75895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1">
                <a:solidFill>
                  <a:srgbClr val="647891"/>
                </a:solidFill>
              </a:rPr>
              <a:t>30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841248"/>
            <a:ext cx="107899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112947"/>
                </a:solidFill>
              </a:rPr>
              <a:t>RH360 COBOL a Java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57276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49627C"/>
                </a:solidFill>
              </a:rPr>
              <a:t>Piloto de apoyo a la modernización de sistemas legados.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2560320"/>
            <a:ext cx="5074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1B4A7E"/>
                </a:solidFill>
              </a:rPr>
              <a:t>Análisis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2990087"/>
            <a:ext cx="507492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0">
                <a:solidFill>
                  <a:srgbClr val="324055"/>
                </a:solidFill>
              </a:rPr>
              <a:t>Diccionario y subconjunto soportado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0" y="2560320"/>
            <a:ext cx="5074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1B4A7E"/>
                </a:solidFill>
              </a:rPr>
              <a:t>Generación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0" y="2990087"/>
            <a:ext cx="507492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0">
                <a:solidFill>
                  <a:srgbClr val="324055"/>
                </a:solidFill>
              </a:rPr>
              <a:t>Java y reporte de revisión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648" y="3886200"/>
            <a:ext cx="5074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1B4A7E"/>
                </a:solidFill>
              </a:rPr>
              <a:t>Pruebas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2648" y="4315968"/>
            <a:ext cx="507492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0">
                <a:solidFill>
                  <a:srgbClr val="324055"/>
                </a:solidFill>
              </a:rPr>
              <a:t>Compilación externa y comparación necesaria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4389120"/>
            <a:ext cx="3566160" cy="148559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12648" y="6217920"/>
            <a:ext cx="10789920" cy="484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0">
                <a:solidFill>
                  <a:srgbClr val="647184"/>
                </a:solidFill>
              </a:rPr>
              <a:t>No realiza migración completa ni compilación Java automática.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12648" y="283464"/>
            <a:ext cx="761695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1">
                <a:solidFill>
                  <a:srgbClr val="2D5A8C"/>
                </a:solidFill>
              </a:rPr>
              <a:t>RH360 SOFTWARE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863072" y="283464"/>
            <a:ext cx="75895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1">
                <a:solidFill>
                  <a:srgbClr val="647891"/>
                </a:solidFill>
              </a:rPr>
              <a:t>31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841248"/>
            <a:ext cx="107899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112947"/>
                </a:solidFill>
              </a:rPr>
              <a:t>Solar Camiones · Piloto comercial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57276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49627C"/>
                </a:solidFill>
              </a:rPr>
              <a:t>CRM demostrativo para soluciones solares en transporte.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2560320"/>
            <a:ext cx="5074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1B4A7E"/>
                </a:solidFill>
              </a:rPr>
              <a:t>Comercial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2990087"/>
            <a:ext cx="507492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0">
                <a:solidFill>
                  <a:srgbClr val="324055"/>
                </a:solidFill>
              </a:rPr>
              <a:t>Leads, oportunidades y cotizaciones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0" y="2560320"/>
            <a:ext cx="5074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1B4A7E"/>
                </a:solidFill>
              </a:rPr>
              <a:t>Evaluación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0" y="2990087"/>
            <a:ext cx="507492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0">
                <a:solidFill>
                  <a:srgbClr val="324055"/>
                </a:solidFill>
              </a:rPr>
              <a:t>Estimaciones energéticas referenciales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648" y="3886200"/>
            <a:ext cx="5074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1B4A7E"/>
                </a:solidFill>
              </a:rPr>
              <a:t>Presentación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2648" y="4315968"/>
            <a:ext cx="507492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0">
                <a:solidFill>
                  <a:srgbClr val="324055"/>
                </a:solidFill>
              </a:rPr>
              <a:t>Material comercial y seguimiento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4389120"/>
            <a:ext cx="3566160" cy="148559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12648" y="6217920"/>
            <a:ext cx="10789920" cy="484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0">
                <a:solidFill>
                  <a:srgbClr val="647184"/>
                </a:solidFill>
              </a:rPr>
              <a:t>Estimaciones no son ingeniería de instalación ni garantía de resultados.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2026-10-25T03:18:52.3720000Z</dcterms:created>
  <dcterms:modified xsi:type="dcterms:W3CDTF">2026-10-25T03:18:52.3720000Z</dcterms:modified>
</coreProperties>
</file>